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4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9144000" cy="5143500" type="screen16x9"/>
  <p:notesSz cx="6858000" cy="9144000"/>
  <p:embeddedFontLst>
    <p:embeddedFont>
      <p:font typeface="Montserrat" panose="020B0604020202020204" charset="0"/>
      <p:regular r:id="rId50"/>
      <p:bold r:id="rId51"/>
      <p:italic r:id="rId52"/>
      <p:boldItalic r:id="rId53"/>
    </p:embeddedFont>
    <p:embeddedFont>
      <p:font typeface="Comfortaa" panose="020B060402020202020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FC99F-709B-2000-DA48-924CF3AA8F2A}" v="68" dt="2021-05-18T09:21:30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4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4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3.fntdata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tact" userId="S::contact@comiti-sport.com::ea42097c-a52a-4efc-a67f-c7b5c596177c" providerId="AD" clId="Web-{160FC99F-709B-2000-DA48-924CF3AA8F2A}"/>
    <pc:docChg chg="modSld">
      <pc:chgData name="contact" userId="S::contact@comiti-sport.com::ea42097c-a52a-4efc-a67f-c7b5c596177c" providerId="AD" clId="Web-{160FC99F-709B-2000-DA48-924CF3AA8F2A}" dt="2021-05-18T09:21:30.205" v="66" actId="20577"/>
      <pc:docMkLst>
        <pc:docMk/>
      </pc:docMkLst>
      <pc:sldChg chg="modSp">
        <pc:chgData name="contact" userId="S::contact@comiti-sport.com::ea42097c-a52a-4efc-a67f-c7b5c596177c" providerId="AD" clId="Web-{160FC99F-709B-2000-DA48-924CF3AA8F2A}" dt="2021-05-18T09:18:30.437" v="1" actId="20577"/>
        <pc:sldMkLst>
          <pc:docMk/>
          <pc:sldMk cId="0" sldId="256"/>
        </pc:sldMkLst>
        <pc:spChg chg="mod">
          <ac:chgData name="contact" userId="S::contact@comiti-sport.com::ea42097c-a52a-4efc-a67f-c7b5c596177c" providerId="AD" clId="Web-{160FC99F-709B-2000-DA48-924CF3AA8F2A}" dt="2021-05-18T09:18:30.437" v="1" actId="20577"/>
          <ac:spMkLst>
            <pc:docMk/>
            <pc:sldMk cId="0" sldId="256"/>
            <ac:spMk id="57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8:40.109" v="3" actId="20577"/>
        <pc:sldMkLst>
          <pc:docMk/>
          <pc:sldMk cId="0" sldId="257"/>
        </pc:sldMkLst>
        <pc:spChg chg="mod">
          <ac:chgData name="contact" userId="S::contact@comiti-sport.com::ea42097c-a52a-4efc-a67f-c7b5c596177c" providerId="AD" clId="Web-{160FC99F-709B-2000-DA48-924CF3AA8F2A}" dt="2021-05-18T09:18:40.109" v="3" actId="20577"/>
          <ac:spMkLst>
            <pc:docMk/>
            <pc:sldMk cId="0" sldId="257"/>
            <ac:spMk id="70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8:44.390" v="5" actId="20577"/>
        <pc:sldMkLst>
          <pc:docMk/>
          <pc:sldMk cId="0" sldId="259"/>
        </pc:sldMkLst>
        <pc:spChg chg="mod">
          <ac:chgData name="contact" userId="S::contact@comiti-sport.com::ea42097c-a52a-4efc-a67f-c7b5c596177c" providerId="AD" clId="Web-{160FC99F-709B-2000-DA48-924CF3AA8F2A}" dt="2021-05-18T09:18:44.390" v="5" actId="20577"/>
          <ac:spMkLst>
            <pc:docMk/>
            <pc:sldMk cId="0" sldId="259"/>
            <ac:spMk id="111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8:51.281" v="7" actId="20577"/>
        <pc:sldMkLst>
          <pc:docMk/>
          <pc:sldMk cId="0" sldId="261"/>
        </pc:sldMkLst>
        <pc:spChg chg="mod">
          <ac:chgData name="contact" userId="S::contact@comiti-sport.com::ea42097c-a52a-4efc-a67f-c7b5c596177c" providerId="AD" clId="Web-{160FC99F-709B-2000-DA48-924CF3AA8F2A}" dt="2021-05-18T09:18:51.281" v="7" actId="20577"/>
          <ac:spMkLst>
            <pc:docMk/>
            <pc:sldMk cId="0" sldId="261"/>
            <ac:spMk id="134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8:58.078" v="9" actId="20577"/>
        <pc:sldMkLst>
          <pc:docMk/>
          <pc:sldMk cId="0" sldId="262"/>
        </pc:sldMkLst>
        <pc:spChg chg="mod">
          <ac:chgData name="contact" userId="S::contact@comiti-sport.com::ea42097c-a52a-4efc-a67f-c7b5c596177c" providerId="AD" clId="Web-{160FC99F-709B-2000-DA48-924CF3AA8F2A}" dt="2021-05-18T09:18:58.078" v="9" actId="20577"/>
          <ac:spMkLst>
            <pc:docMk/>
            <pc:sldMk cId="0" sldId="262"/>
            <ac:spMk id="149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9:03.281" v="11" actId="20577"/>
        <pc:sldMkLst>
          <pc:docMk/>
          <pc:sldMk cId="0" sldId="263"/>
        </pc:sldMkLst>
        <pc:spChg chg="mod">
          <ac:chgData name="contact" userId="S::contact@comiti-sport.com::ea42097c-a52a-4efc-a67f-c7b5c596177c" providerId="AD" clId="Web-{160FC99F-709B-2000-DA48-924CF3AA8F2A}" dt="2021-05-18T09:19:03.281" v="11" actId="20577"/>
          <ac:spMkLst>
            <pc:docMk/>
            <pc:sldMk cId="0" sldId="263"/>
            <ac:spMk id="162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9:08.781" v="13" actId="20577"/>
        <pc:sldMkLst>
          <pc:docMk/>
          <pc:sldMk cId="0" sldId="265"/>
        </pc:sldMkLst>
        <pc:spChg chg="mod">
          <ac:chgData name="contact" userId="S::contact@comiti-sport.com::ea42097c-a52a-4efc-a67f-c7b5c596177c" providerId="AD" clId="Web-{160FC99F-709B-2000-DA48-924CF3AA8F2A}" dt="2021-05-18T09:19:08.781" v="13" actId="20577"/>
          <ac:spMkLst>
            <pc:docMk/>
            <pc:sldMk cId="0" sldId="265"/>
            <ac:spMk id="181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9:13.719" v="15" actId="20577"/>
        <pc:sldMkLst>
          <pc:docMk/>
          <pc:sldMk cId="0" sldId="266"/>
        </pc:sldMkLst>
        <pc:spChg chg="mod">
          <ac:chgData name="contact" userId="S::contact@comiti-sport.com::ea42097c-a52a-4efc-a67f-c7b5c596177c" providerId="AD" clId="Web-{160FC99F-709B-2000-DA48-924CF3AA8F2A}" dt="2021-05-18T09:19:13.719" v="15" actId="20577"/>
          <ac:spMkLst>
            <pc:docMk/>
            <pc:sldMk cId="0" sldId="266"/>
            <ac:spMk id="193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9:18.047" v="17" actId="20577"/>
        <pc:sldMkLst>
          <pc:docMk/>
          <pc:sldMk cId="0" sldId="267"/>
        </pc:sldMkLst>
        <pc:spChg chg="mod">
          <ac:chgData name="contact" userId="S::contact@comiti-sport.com::ea42097c-a52a-4efc-a67f-c7b5c596177c" providerId="AD" clId="Web-{160FC99F-709B-2000-DA48-924CF3AA8F2A}" dt="2021-05-18T09:19:18.047" v="17" actId="20577"/>
          <ac:spMkLst>
            <pc:docMk/>
            <pc:sldMk cId="0" sldId="267"/>
            <ac:spMk id="205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9:23.766" v="19" actId="20577"/>
        <pc:sldMkLst>
          <pc:docMk/>
          <pc:sldMk cId="0" sldId="268"/>
        </pc:sldMkLst>
        <pc:spChg chg="mod">
          <ac:chgData name="contact" userId="S::contact@comiti-sport.com::ea42097c-a52a-4efc-a67f-c7b5c596177c" providerId="AD" clId="Web-{160FC99F-709B-2000-DA48-924CF3AA8F2A}" dt="2021-05-18T09:19:23.766" v="19" actId="20577"/>
          <ac:spMkLst>
            <pc:docMk/>
            <pc:sldMk cId="0" sldId="268"/>
            <ac:spMk id="218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9:28.610" v="21" actId="20577"/>
        <pc:sldMkLst>
          <pc:docMk/>
          <pc:sldMk cId="0" sldId="270"/>
        </pc:sldMkLst>
        <pc:spChg chg="mod">
          <ac:chgData name="contact" userId="S::contact@comiti-sport.com::ea42097c-a52a-4efc-a67f-c7b5c596177c" providerId="AD" clId="Web-{160FC99F-709B-2000-DA48-924CF3AA8F2A}" dt="2021-05-18T09:19:28.610" v="21" actId="20577"/>
          <ac:spMkLst>
            <pc:docMk/>
            <pc:sldMk cId="0" sldId="270"/>
            <ac:spMk id="236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9:32.266" v="23" actId="20577"/>
        <pc:sldMkLst>
          <pc:docMk/>
          <pc:sldMk cId="0" sldId="271"/>
        </pc:sldMkLst>
        <pc:spChg chg="mod">
          <ac:chgData name="contact" userId="S::contact@comiti-sport.com::ea42097c-a52a-4efc-a67f-c7b5c596177c" providerId="AD" clId="Web-{160FC99F-709B-2000-DA48-924CF3AA8F2A}" dt="2021-05-18T09:19:32.266" v="23" actId="20577"/>
          <ac:spMkLst>
            <pc:docMk/>
            <pc:sldMk cId="0" sldId="271"/>
            <ac:spMk id="248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9:37.625" v="25" actId="20577"/>
        <pc:sldMkLst>
          <pc:docMk/>
          <pc:sldMk cId="0" sldId="272"/>
        </pc:sldMkLst>
        <pc:spChg chg="mod">
          <ac:chgData name="contact" userId="S::contact@comiti-sport.com::ea42097c-a52a-4efc-a67f-c7b5c596177c" providerId="AD" clId="Web-{160FC99F-709B-2000-DA48-924CF3AA8F2A}" dt="2021-05-18T09:19:37.625" v="25" actId="20577"/>
          <ac:spMkLst>
            <pc:docMk/>
            <pc:sldMk cId="0" sldId="272"/>
            <ac:spMk id="260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9:42.750" v="27" actId="20577"/>
        <pc:sldMkLst>
          <pc:docMk/>
          <pc:sldMk cId="0" sldId="273"/>
        </pc:sldMkLst>
        <pc:spChg chg="mod">
          <ac:chgData name="contact" userId="S::contact@comiti-sport.com::ea42097c-a52a-4efc-a67f-c7b5c596177c" providerId="AD" clId="Web-{160FC99F-709B-2000-DA48-924CF3AA8F2A}" dt="2021-05-18T09:19:42.750" v="27" actId="20577"/>
          <ac:spMkLst>
            <pc:docMk/>
            <pc:sldMk cId="0" sldId="273"/>
            <ac:spMk id="273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9:47.063" v="29" actId="20577"/>
        <pc:sldMkLst>
          <pc:docMk/>
          <pc:sldMk cId="0" sldId="274"/>
        </pc:sldMkLst>
        <pc:spChg chg="mod">
          <ac:chgData name="contact" userId="S::contact@comiti-sport.com::ea42097c-a52a-4efc-a67f-c7b5c596177c" providerId="AD" clId="Web-{160FC99F-709B-2000-DA48-924CF3AA8F2A}" dt="2021-05-18T09:19:47.063" v="29" actId="20577"/>
          <ac:spMkLst>
            <pc:docMk/>
            <pc:sldMk cId="0" sldId="274"/>
            <ac:spMk id="285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9:51.797" v="31" actId="20577"/>
        <pc:sldMkLst>
          <pc:docMk/>
          <pc:sldMk cId="0" sldId="276"/>
        </pc:sldMkLst>
        <pc:spChg chg="mod">
          <ac:chgData name="contact" userId="S::contact@comiti-sport.com::ea42097c-a52a-4efc-a67f-c7b5c596177c" providerId="AD" clId="Web-{160FC99F-709B-2000-DA48-924CF3AA8F2A}" dt="2021-05-18T09:19:51.797" v="31" actId="20577"/>
          <ac:spMkLst>
            <pc:docMk/>
            <pc:sldMk cId="0" sldId="276"/>
            <ac:spMk id="305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19:57.344" v="33" actId="20577"/>
        <pc:sldMkLst>
          <pc:docMk/>
          <pc:sldMk cId="0" sldId="277"/>
        </pc:sldMkLst>
        <pc:spChg chg="mod">
          <ac:chgData name="contact" userId="S::contact@comiti-sport.com::ea42097c-a52a-4efc-a67f-c7b5c596177c" providerId="AD" clId="Web-{160FC99F-709B-2000-DA48-924CF3AA8F2A}" dt="2021-05-18T09:19:57.344" v="33" actId="20577"/>
          <ac:spMkLst>
            <pc:docMk/>
            <pc:sldMk cId="0" sldId="277"/>
            <ac:spMk id="318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0:01.360" v="35" actId="20577"/>
        <pc:sldMkLst>
          <pc:docMk/>
          <pc:sldMk cId="0" sldId="279"/>
        </pc:sldMkLst>
        <pc:spChg chg="mod">
          <ac:chgData name="contact" userId="S::contact@comiti-sport.com::ea42097c-a52a-4efc-a67f-c7b5c596177c" providerId="AD" clId="Web-{160FC99F-709B-2000-DA48-924CF3AA8F2A}" dt="2021-05-18T09:20:01.360" v="35" actId="20577"/>
          <ac:spMkLst>
            <pc:docMk/>
            <pc:sldMk cId="0" sldId="279"/>
            <ac:spMk id="338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0:05.595" v="37" actId="20577"/>
        <pc:sldMkLst>
          <pc:docMk/>
          <pc:sldMk cId="0" sldId="280"/>
        </pc:sldMkLst>
        <pc:spChg chg="mod">
          <ac:chgData name="contact" userId="S::contact@comiti-sport.com::ea42097c-a52a-4efc-a67f-c7b5c596177c" providerId="AD" clId="Web-{160FC99F-709B-2000-DA48-924CF3AA8F2A}" dt="2021-05-18T09:20:05.595" v="37" actId="20577"/>
          <ac:spMkLst>
            <pc:docMk/>
            <pc:sldMk cId="0" sldId="280"/>
            <ac:spMk id="349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0:11.532" v="39" actId="20577"/>
        <pc:sldMkLst>
          <pc:docMk/>
          <pc:sldMk cId="0" sldId="282"/>
        </pc:sldMkLst>
        <pc:spChg chg="mod">
          <ac:chgData name="contact" userId="S::contact@comiti-sport.com::ea42097c-a52a-4efc-a67f-c7b5c596177c" providerId="AD" clId="Web-{160FC99F-709B-2000-DA48-924CF3AA8F2A}" dt="2021-05-18T09:20:11.532" v="39" actId="20577"/>
          <ac:spMkLst>
            <pc:docMk/>
            <pc:sldMk cId="0" sldId="282"/>
            <ac:spMk id="372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0:15.892" v="41" actId="20577"/>
        <pc:sldMkLst>
          <pc:docMk/>
          <pc:sldMk cId="0" sldId="283"/>
        </pc:sldMkLst>
        <pc:spChg chg="mod">
          <ac:chgData name="contact" userId="S::contact@comiti-sport.com::ea42097c-a52a-4efc-a67f-c7b5c596177c" providerId="AD" clId="Web-{160FC99F-709B-2000-DA48-924CF3AA8F2A}" dt="2021-05-18T09:20:15.892" v="41" actId="20577"/>
          <ac:spMkLst>
            <pc:docMk/>
            <pc:sldMk cId="0" sldId="283"/>
            <ac:spMk id="385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0:21.001" v="43" actId="20577"/>
        <pc:sldMkLst>
          <pc:docMk/>
          <pc:sldMk cId="0" sldId="285"/>
        </pc:sldMkLst>
        <pc:spChg chg="mod">
          <ac:chgData name="contact" userId="S::contact@comiti-sport.com::ea42097c-a52a-4efc-a67f-c7b5c596177c" providerId="AD" clId="Web-{160FC99F-709B-2000-DA48-924CF3AA8F2A}" dt="2021-05-18T09:20:21.001" v="43" actId="20577"/>
          <ac:spMkLst>
            <pc:docMk/>
            <pc:sldMk cId="0" sldId="285"/>
            <ac:spMk id="405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0:25.626" v="45" actId="20577"/>
        <pc:sldMkLst>
          <pc:docMk/>
          <pc:sldMk cId="0" sldId="286"/>
        </pc:sldMkLst>
        <pc:spChg chg="mod">
          <ac:chgData name="contact" userId="S::contact@comiti-sport.com::ea42097c-a52a-4efc-a67f-c7b5c596177c" providerId="AD" clId="Web-{160FC99F-709B-2000-DA48-924CF3AA8F2A}" dt="2021-05-18T09:20:25.626" v="45" actId="20577"/>
          <ac:spMkLst>
            <pc:docMk/>
            <pc:sldMk cId="0" sldId="286"/>
            <ac:spMk id="418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0:30.204" v="47" actId="20577"/>
        <pc:sldMkLst>
          <pc:docMk/>
          <pc:sldMk cId="0" sldId="288"/>
        </pc:sldMkLst>
        <pc:spChg chg="mod">
          <ac:chgData name="contact" userId="S::contact@comiti-sport.com::ea42097c-a52a-4efc-a67f-c7b5c596177c" providerId="AD" clId="Web-{160FC99F-709B-2000-DA48-924CF3AA8F2A}" dt="2021-05-18T09:20:30.204" v="47" actId="20577"/>
          <ac:spMkLst>
            <pc:docMk/>
            <pc:sldMk cId="0" sldId="288"/>
            <ac:spMk id="441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0:35.548" v="49" actId="20577"/>
        <pc:sldMkLst>
          <pc:docMk/>
          <pc:sldMk cId="0" sldId="289"/>
        </pc:sldMkLst>
        <pc:spChg chg="mod">
          <ac:chgData name="contact" userId="S::contact@comiti-sport.com::ea42097c-a52a-4efc-a67f-c7b5c596177c" providerId="AD" clId="Web-{160FC99F-709B-2000-DA48-924CF3AA8F2A}" dt="2021-05-18T09:20:35.548" v="49" actId="20577"/>
          <ac:spMkLst>
            <pc:docMk/>
            <pc:sldMk cId="0" sldId="289"/>
            <ac:spMk id="455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0:41.626" v="51" actId="20577"/>
        <pc:sldMkLst>
          <pc:docMk/>
          <pc:sldMk cId="0" sldId="290"/>
        </pc:sldMkLst>
        <pc:spChg chg="mod">
          <ac:chgData name="contact" userId="S::contact@comiti-sport.com::ea42097c-a52a-4efc-a67f-c7b5c596177c" providerId="AD" clId="Web-{160FC99F-709B-2000-DA48-924CF3AA8F2A}" dt="2021-05-18T09:20:41.626" v="51" actId="20577"/>
          <ac:spMkLst>
            <pc:docMk/>
            <pc:sldMk cId="0" sldId="290"/>
            <ac:spMk id="468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0:45.814" v="53" actId="20577"/>
        <pc:sldMkLst>
          <pc:docMk/>
          <pc:sldMk cId="0" sldId="291"/>
        </pc:sldMkLst>
        <pc:spChg chg="mod">
          <ac:chgData name="contact" userId="S::contact@comiti-sport.com::ea42097c-a52a-4efc-a67f-c7b5c596177c" providerId="AD" clId="Web-{160FC99F-709B-2000-DA48-924CF3AA8F2A}" dt="2021-05-18T09:20:45.814" v="53" actId="20577"/>
          <ac:spMkLst>
            <pc:docMk/>
            <pc:sldMk cId="0" sldId="291"/>
            <ac:spMk id="481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0:52.548" v="55" actId="20577"/>
        <pc:sldMkLst>
          <pc:docMk/>
          <pc:sldMk cId="0" sldId="292"/>
        </pc:sldMkLst>
        <pc:spChg chg="mod">
          <ac:chgData name="contact" userId="S::contact@comiti-sport.com::ea42097c-a52a-4efc-a67f-c7b5c596177c" providerId="AD" clId="Web-{160FC99F-709B-2000-DA48-924CF3AA8F2A}" dt="2021-05-18T09:20:52.548" v="55" actId="20577"/>
          <ac:spMkLst>
            <pc:docMk/>
            <pc:sldMk cId="0" sldId="292"/>
            <ac:spMk id="496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1:01.252" v="58" actId="20577"/>
        <pc:sldMkLst>
          <pc:docMk/>
          <pc:sldMk cId="0" sldId="293"/>
        </pc:sldMkLst>
        <pc:spChg chg="mod">
          <ac:chgData name="contact" userId="S::contact@comiti-sport.com::ea42097c-a52a-4efc-a67f-c7b5c596177c" providerId="AD" clId="Web-{160FC99F-709B-2000-DA48-924CF3AA8F2A}" dt="2021-05-18T09:21:01.252" v="58" actId="20577"/>
          <ac:spMkLst>
            <pc:docMk/>
            <pc:sldMk cId="0" sldId="293"/>
            <ac:spMk id="510" creationId="{00000000-0000-0000-0000-000000000000}"/>
          </ac:spMkLst>
        </pc:spChg>
        <pc:spChg chg="mod">
          <ac:chgData name="contact" userId="S::contact@comiti-sport.com::ea42097c-a52a-4efc-a67f-c7b5c596177c" providerId="AD" clId="Web-{160FC99F-709B-2000-DA48-924CF3AA8F2A}" dt="2021-05-18T09:20:57.127" v="56" actId="14100"/>
          <ac:spMkLst>
            <pc:docMk/>
            <pc:sldMk cId="0" sldId="293"/>
            <ac:spMk id="514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1:06.971" v="60" actId="20577"/>
        <pc:sldMkLst>
          <pc:docMk/>
          <pc:sldMk cId="0" sldId="295"/>
        </pc:sldMkLst>
        <pc:spChg chg="mod">
          <ac:chgData name="contact" userId="S::contact@comiti-sport.com::ea42097c-a52a-4efc-a67f-c7b5c596177c" providerId="AD" clId="Web-{160FC99F-709B-2000-DA48-924CF3AA8F2A}" dt="2021-05-18T09:21:06.971" v="60" actId="20577"/>
          <ac:spMkLst>
            <pc:docMk/>
            <pc:sldMk cId="0" sldId="295"/>
            <ac:spMk id="530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1:13.549" v="62" actId="20577"/>
        <pc:sldMkLst>
          <pc:docMk/>
          <pc:sldMk cId="0" sldId="297"/>
        </pc:sldMkLst>
        <pc:spChg chg="mod">
          <ac:chgData name="contact" userId="S::contact@comiti-sport.com::ea42097c-a52a-4efc-a67f-c7b5c596177c" providerId="AD" clId="Web-{160FC99F-709B-2000-DA48-924CF3AA8F2A}" dt="2021-05-18T09:21:13.549" v="62" actId="20577"/>
          <ac:spMkLst>
            <pc:docMk/>
            <pc:sldMk cId="0" sldId="297"/>
            <ac:spMk id="551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1:17.439" v="64" actId="20577"/>
        <pc:sldMkLst>
          <pc:docMk/>
          <pc:sldMk cId="0" sldId="298"/>
        </pc:sldMkLst>
        <pc:spChg chg="mod">
          <ac:chgData name="contact" userId="S::contact@comiti-sport.com::ea42097c-a52a-4efc-a67f-c7b5c596177c" providerId="AD" clId="Web-{160FC99F-709B-2000-DA48-924CF3AA8F2A}" dt="2021-05-18T09:21:17.439" v="64" actId="20577"/>
          <ac:spMkLst>
            <pc:docMk/>
            <pc:sldMk cId="0" sldId="298"/>
            <ac:spMk id="563" creationId="{00000000-0000-0000-0000-000000000000}"/>
          </ac:spMkLst>
        </pc:spChg>
      </pc:sldChg>
      <pc:sldChg chg="modSp">
        <pc:chgData name="contact" userId="S::contact@comiti-sport.com::ea42097c-a52a-4efc-a67f-c7b5c596177c" providerId="AD" clId="Web-{160FC99F-709B-2000-DA48-924CF3AA8F2A}" dt="2021-05-18T09:21:30.205" v="66" actId="20577"/>
        <pc:sldMkLst>
          <pc:docMk/>
          <pc:sldMk cId="0" sldId="299"/>
        </pc:sldMkLst>
        <pc:spChg chg="mod">
          <ac:chgData name="contact" userId="S::contact@comiti-sport.com::ea42097c-a52a-4efc-a67f-c7b5c596177c" providerId="AD" clId="Web-{160FC99F-709B-2000-DA48-924CF3AA8F2A}" dt="2021-05-18T09:21:30.205" v="66" actId="20577"/>
          <ac:spMkLst>
            <pc:docMk/>
            <pc:sldMk cId="0" sldId="299"/>
            <ac:spMk id="57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hyperlink" Target="https://comiti-sport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hyperlink" Target="https://comiti-sport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hyperlink" Target="https://comiti-sport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hyperlink" Target="https://comiti-sport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hyperlink" Target="https://comiti-sport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comiti-sport.com/" TargetMode="Externa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comiti-sport.com/" TargetMode="Externa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comiti-sport.com/" TargetMode="Externa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sol-gym-artistique.comiti-sport.fr/" TargetMode="External"/><Relationship Id="rId13" Type="http://schemas.openxmlformats.org/officeDocument/2006/relationships/hyperlink" Target="NULL" TargetMode="External"/><Relationship Id="rId18" Type="http://schemas.openxmlformats.org/officeDocument/2006/relationships/hyperlink" Target="https://comiti-sport.com/" TargetMode="External"/><Relationship Id="rId3" Type="http://schemas.openxmlformats.org/officeDocument/2006/relationships/hyperlink" Target="https://usol-badminton.comiti-sport.fr/" TargetMode="External"/><Relationship Id="rId7" Type="http://schemas.openxmlformats.org/officeDocument/2006/relationships/hyperlink" Target="https://usol-football.comiti-sport.fr/" TargetMode="External"/><Relationship Id="rId12" Type="http://schemas.openxmlformats.org/officeDocument/2006/relationships/hyperlink" Target="NULL" TargetMode="External"/><Relationship Id="rId17" Type="http://schemas.openxmlformats.org/officeDocument/2006/relationships/hyperlink" Target="https://nomduclub.comiti-sport.fr/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usol-multisports.comiti-sport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ol-danse.comiti-sport.fr/" TargetMode="External"/><Relationship Id="rId11" Type="http://schemas.openxmlformats.org/officeDocument/2006/relationships/hyperlink" Target="https://usol-natation.comiti-sport.fr/" TargetMode="External"/><Relationship Id="rId5" Type="http://schemas.openxmlformats.org/officeDocument/2006/relationships/hyperlink" Target="https://usol-basket.comiti-sport.fr/" TargetMode="External"/><Relationship Id="rId15" Type="http://schemas.openxmlformats.org/officeDocument/2006/relationships/hyperlink" Target="https://usol-vtt.comiti-sport.fr/" TargetMode="External"/><Relationship Id="rId10" Type="http://schemas.openxmlformats.org/officeDocument/2006/relationships/hyperlink" Target="https://usol-judo.comiti-sport.fr/" TargetMode="External"/><Relationship Id="rId19" Type="http://schemas.openxmlformats.org/officeDocument/2006/relationships/image" Target="../media/image1.png"/><Relationship Id="rId4" Type="http://schemas.openxmlformats.org/officeDocument/2006/relationships/hyperlink" Target="https://usol-aikido.comiti-sport.fr/" TargetMode="External"/><Relationship Id="rId9" Type="http://schemas.openxmlformats.org/officeDocument/2006/relationships/hyperlink" Target="https://usol-gym-loisir-adultes.comiti-sport.fr/" TargetMode="External"/><Relationship Id="rId14" Type="http://schemas.openxmlformats.org/officeDocument/2006/relationships/hyperlink" Target="https://usol-trail.comiti-sport.fr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i-sport.com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hyperlink" Target="https://comiti-spor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hyperlink" Target="https://comiti-spor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comiti-sport.com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9544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" sz="3600">
                <a:latin typeface="Montserrat"/>
                <a:ea typeface="Montserrat"/>
                <a:cs typeface="Montserrat"/>
                <a:sym typeface="Montserrat"/>
              </a:rPr>
              <a:t>Guide de l’adhérent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8154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500">
                <a:latin typeface="Montserrat"/>
                <a:ea typeface="Montserrat"/>
                <a:cs typeface="Montserrat"/>
                <a:sym typeface="Montserrat"/>
              </a:rPr>
              <a:t>L’inscription et le paiement en ligne sur Comiti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39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>
            <a:hlinkClick r:id="rId3"/>
          </p:cNvPr>
          <p:cNvSpPr txBox="1"/>
          <p:nvPr/>
        </p:nvSpPr>
        <p:spPr>
          <a:xfrm>
            <a:off x="69569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800"/>
            </a:pPr>
            <a:r>
              <a:rPr lang="fr" sz="800" b="0" i="0" u="none" strike="noStrike" cap="none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proposé par</a:t>
            </a:r>
            <a:r>
              <a:rPr lang="fr" sz="800" b="0" i="0" u="none" strike="noStrike" cap="none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800" b="0" i="0" u="none" strike="noStrike" cap="none" dirty="0" err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Comiti</a:t>
            </a:r>
            <a:endParaRPr sz="800" b="0" i="0" u="none" strike="noStrike" cap="none" dirty="0" err="1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45" y="587175"/>
            <a:ext cx="2521323" cy="25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Ajouter un membre à la famille (enfant / second parent)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2369400" y="1172950"/>
            <a:ext cx="4405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Pour ajouter un / des membres à votre famille, cliquez sur votre 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nom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en 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haut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droite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2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>
            <a:hlinkClick r:id="rId4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 rotWithShape="1">
          <a:blip r:embed="rId6">
            <a:alphaModFix/>
          </a:blip>
          <a:srcRect l="14375" r="14701" b="25289"/>
          <a:stretch/>
        </p:blipFill>
        <p:spPr>
          <a:xfrm>
            <a:off x="2589375" y="1972600"/>
            <a:ext cx="4060175" cy="22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41362" y="1873941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Ajouter un membre à la famille (enfant / second parent)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/>
          <p:nvPr/>
        </p:nvSpPr>
        <p:spPr>
          <a:xfrm>
            <a:off x="2369400" y="1401550"/>
            <a:ext cx="4405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Puis sur le bouton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famille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p2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>
            <a:hlinkClick r:id="rId4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 rotWithShape="1">
          <a:blip r:embed="rId6">
            <a:alphaModFix/>
          </a:blip>
          <a:srcRect l="14591" r="15257" b="25071"/>
          <a:stretch/>
        </p:blipFill>
        <p:spPr>
          <a:xfrm>
            <a:off x="2589375" y="1960925"/>
            <a:ext cx="4071498" cy="23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43552" y="2813446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Ajouter un membre à la famille (enfant / second parent)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2369400" y="1438975"/>
            <a:ext cx="4405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Et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Ajouter une personne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4" name="Google Shape;204;p2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>
            <a:hlinkClick r:id="rId4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206" name="Google Shape;206;p24"/>
          <p:cNvPicPr preferRelativeResize="0"/>
          <p:nvPr/>
        </p:nvPicPr>
        <p:blipFill rotWithShape="1">
          <a:blip r:embed="rId6">
            <a:alphaModFix/>
          </a:blip>
          <a:srcRect l="14551" r="20631" b="31298"/>
          <a:stretch/>
        </p:blipFill>
        <p:spPr>
          <a:xfrm>
            <a:off x="2567325" y="1967550"/>
            <a:ext cx="4091049" cy="230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45962" y="3440078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Ajouter un membre à la famille (enfant / second parent)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/>
        </p:nvSpPr>
        <p:spPr>
          <a:xfrm>
            <a:off x="2369400" y="1286575"/>
            <a:ext cx="4405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Renseignez ici les coordonnées du membre de la famille à ajouter (fils, fille, second parent)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6972500" y="1828950"/>
            <a:ext cx="1993200" cy="1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Choisissez dans “</a:t>
            </a:r>
            <a:r>
              <a:rPr lang="fr" sz="1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Lien de parenté</a:t>
            </a: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entre fils / fille / second parent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Vous pouvez laisser les champs d’adresse mail, de numéro de téléphone et d’adresse identique au profil du responsable légal.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Veillez à préciser le prénom de l’enfant, le nom s’il diffère, le genre et surtout </a:t>
            </a:r>
            <a:r>
              <a:rPr lang="fr" sz="1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l’âge</a:t>
            </a: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qui </a:t>
            </a:r>
            <a:r>
              <a:rPr lang="fr" sz="1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permet de répartir les groupes.</a:t>
            </a:r>
            <a:endParaRPr sz="1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2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>
            <a:hlinkClick r:id="rId4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219" name="Google Shape;219;p25"/>
          <p:cNvPicPr preferRelativeResize="0"/>
          <p:nvPr/>
        </p:nvPicPr>
        <p:blipFill rotWithShape="1">
          <a:blip r:embed="rId6">
            <a:alphaModFix/>
          </a:blip>
          <a:srcRect l="15522" r="15610" b="24822"/>
          <a:stretch/>
        </p:blipFill>
        <p:spPr>
          <a:xfrm>
            <a:off x="2606775" y="1964026"/>
            <a:ext cx="4039023" cy="234277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title"/>
          </p:nvPr>
        </p:nvSpPr>
        <p:spPr>
          <a:xfrm>
            <a:off x="311700" y="1969025"/>
            <a:ext cx="852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Télécharger le certificat médical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et les pièces justificatives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14</a:t>
            </a:fld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-6125" y="-132100"/>
            <a:ext cx="1444500" cy="54519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226600" y="292100"/>
            <a:ext cx="5275500" cy="4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fr" sz="9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endParaRPr sz="96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Télécharger le certificat médical et les pièces justificatives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2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>
            <a:hlinkClick r:id="rId4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sp>
        <p:nvSpPr>
          <p:cNvPr id="237" name="Google Shape;237;p27"/>
          <p:cNvSpPr txBox="1"/>
          <p:nvPr/>
        </p:nvSpPr>
        <p:spPr>
          <a:xfrm>
            <a:off x="2062050" y="1216975"/>
            <a:ext cx="5019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Pour télécharger le certificat médical ou mettre à jour une information, rendez-vous sur le profil concerné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27"/>
          <p:cNvPicPr preferRelativeResize="0"/>
          <p:nvPr/>
        </p:nvPicPr>
        <p:blipFill rotWithShape="1">
          <a:blip r:embed="rId6">
            <a:alphaModFix/>
          </a:blip>
          <a:srcRect l="14362" r="14362" b="23124"/>
          <a:stretch/>
        </p:blipFill>
        <p:spPr>
          <a:xfrm>
            <a:off x="2615150" y="1990450"/>
            <a:ext cx="4026652" cy="23075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7"/>
          <p:cNvSpPr txBox="1"/>
          <p:nvPr/>
        </p:nvSpPr>
        <p:spPr>
          <a:xfrm>
            <a:off x="6972500" y="2133750"/>
            <a:ext cx="1993200" cy="1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Bouton “</a:t>
            </a:r>
            <a:r>
              <a:rPr lang="fr" sz="1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Menu</a:t>
            </a: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puis,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&gt; Bouton “</a:t>
            </a:r>
            <a:r>
              <a:rPr lang="fr" sz="1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 profil</a:t>
            </a: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pour accéder au profil du responsable légal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&gt; Bouton “</a:t>
            </a:r>
            <a:r>
              <a:rPr lang="fr" sz="1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 famille</a:t>
            </a: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pour accéder au profil du ou des enfant(s) et du second parent.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18426" y="2322625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Télécharger le certificat médical et les pièces justificatives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>
            <a:hlinkClick r:id="rId3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249" name="Google Shape;249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/>
          <p:nvPr/>
        </p:nvSpPr>
        <p:spPr>
          <a:xfrm>
            <a:off x="2369400" y="1172950"/>
            <a:ext cx="4405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Pour un profil famille, cliquez sur le bouton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Modifier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à côté du Prénom NOM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1" name="Google Shape;251;p28"/>
          <p:cNvPicPr preferRelativeResize="0"/>
          <p:nvPr/>
        </p:nvPicPr>
        <p:blipFill rotWithShape="1">
          <a:blip r:embed="rId6">
            <a:alphaModFix/>
          </a:blip>
          <a:srcRect l="14842" r="20141" b="30122"/>
          <a:stretch/>
        </p:blipFill>
        <p:spPr>
          <a:xfrm>
            <a:off x="2586100" y="1972849"/>
            <a:ext cx="4071728" cy="232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38309" y="3321741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Télécharger le certificat médical et les pièces justificatives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9" name="Google Shape;259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9">
            <a:hlinkClick r:id="rId3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261" name="Google Shape;26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9"/>
          <p:cNvSpPr txBox="1"/>
          <p:nvPr/>
        </p:nvSpPr>
        <p:spPr>
          <a:xfrm>
            <a:off x="2369400" y="1172950"/>
            <a:ext cx="4405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Renseignez ensuite le certificat au format .PDF en cliquant sur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Choisir un fichier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6956975" y="2881950"/>
            <a:ext cx="1993200" cy="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taille maximale 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autorisée est de 5Mo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4" name="Google Shape;264;p29"/>
          <p:cNvPicPr preferRelativeResize="0"/>
          <p:nvPr/>
        </p:nvPicPr>
        <p:blipFill rotWithShape="1">
          <a:blip r:embed="rId6">
            <a:alphaModFix/>
          </a:blip>
          <a:srcRect l="14656" r="14265" b="24178"/>
          <a:stretch/>
        </p:blipFill>
        <p:spPr>
          <a:xfrm>
            <a:off x="2607000" y="1985475"/>
            <a:ext cx="4033774" cy="228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0331" y="3237025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Télécharger le certificat médical et les pièces justificatives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" name="Google Shape;272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0">
            <a:hlinkClick r:id="rId3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274" name="Google Shape;274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0"/>
          <p:cNvSpPr txBox="1"/>
          <p:nvPr/>
        </p:nvSpPr>
        <p:spPr>
          <a:xfrm>
            <a:off x="2369400" y="1172950"/>
            <a:ext cx="4405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Une fois le fichier en ligne, précisez la 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Date de fin de validité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6" name="Google Shape;276;p30"/>
          <p:cNvPicPr preferRelativeResize="0"/>
          <p:nvPr/>
        </p:nvPicPr>
        <p:blipFill rotWithShape="1">
          <a:blip r:embed="rId6">
            <a:alphaModFix/>
          </a:blip>
          <a:srcRect l="15324" r="15365" b="25827"/>
          <a:stretch/>
        </p:blipFill>
        <p:spPr>
          <a:xfrm>
            <a:off x="2598175" y="1985575"/>
            <a:ext cx="4051372" cy="23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61668" y="3549899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Télécharger le certificat médical et les pièces justificatives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4" name="Google Shape;284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1">
            <a:hlinkClick r:id="rId3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286" name="Google Shape;286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1"/>
          <p:cNvSpPr txBox="1"/>
          <p:nvPr/>
        </p:nvSpPr>
        <p:spPr>
          <a:xfrm>
            <a:off x="2369400" y="1172950"/>
            <a:ext cx="4405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Pensez à 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sauvegarder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après chacune 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 vos modifications.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8" name="Google Shape;288;p31"/>
          <p:cNvPicPr preferRelativeResize="0"/>
          <p:nvPr/>
        </p:nvPicPr>
        <p:blipFill rotWithShape="1">
          <a:blip r:embed="rId6">
            <a:alphaModFix/>
          </a:blip>
          <a:srcRect l="15225" r="16096" b="28566"/>
          <a:stretch/>
        </p:blipFill>
        <p:spPr>
          <a:xfrm>
            <a:off x="2603650" y="1986050"/>
            <a:ext cx="4064296" cy="228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46162" y="4007541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689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Sommaire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768900" y="923875"/>
            <a:ext cx="4374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Accéder à l’espace d’inscription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Créer un compte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Ajout d’un membre à la famille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Télécharger le certificat médical et les pièces justificatives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Accéder aux activités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Lire une activité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Inscription à une activité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Ajuster son panier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Paiement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Suivi des inscriptions et paiements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Télécharger une facture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77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>
            <a:hlinkClick r:id="rId3"/>
          </p:cNvPr>
          <p:cNvSpPr txBox="1"/>
          <p:nvPr/>
        </p:nvSpPr>
        <p:spPr>
          <a:xfrm>
            <a:off x="68807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1988100" y="923875"/>
            <a:ext cx="4374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23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26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29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32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39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41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44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7" name="Google Shape;77;p14"/>
          <p:cNvCxnSpPr/>
          <p:nvPr/>
        </p:nvCxnSpPr>
        <p:spPr>
          <a:xfrm>
            <a:off x="4598500" y="1141100"/>
            <a:ext cx="149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8" name="Google Shape;78;p14"/>
          <p:cNvCxnSpPr/>
          <p:nvPr/>
        </p:nvCxnSpPr>
        <p:spPr>
          <a:xfrm>
            <a:off x="3116750" y="1411825"/>
            <a:ext cx="297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9" name="Google Shape;79;p14"/>
          <p:cNvCxnSpPr/>
          <p:nvPr/>
        </p:nvCxnSpPr>
        <p:spPr>
          <a:xfrm>
            <a:off x="4598500" y="1691531"/>
            <a:ext cx="149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0" name="Google Shape;80;p14"/>
          <p:cNvCxnSpPr/>
          <p:nvPr/>
        </p:nvCxnSpPr>
        <p:spPr>
          <a:xfrm>
            <a:off x="4930600" y="1953750"/>
            <a:ext cx="1056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1" name="Google Shape;81;p14"/>
          <p:cNvCxnSpPr/>
          <p:nvPr/>
        </p:nvCxnSpPr>
        <p:spPr>
          <a:xfrm>
            <a:off x="3517000" y="2521225"/>
            <a:ext cx="2470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2" name="Google Shape;82;p14"/>
          <p:cNvCxnSpPr/>
          <p:nvPr/>
        </p:nvCxnSpPr>
        <p:spPr>
          <a:xfrm>
            <a:off x="3023075" y="2800475"/>
            <a:ext cx="296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3" name="Google Shape;83;p14"/>
          <p:cNvCxnSpPr/>
          <p:nvPr/>
        </p:nvCxnSpPr>
        <p:spPr>
          <a:xfrm>
            <a:off x="3874650" y="3079725"/>
            <a:ext cx="2112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4" name="Google Shape;84;p14"/>
          <p:cNvCxnSpPr/>
          <p:nvPr/>
        </p:nvCxnSpPr>
        <p:spPr>
          <a:xfrm>
            <a:off x="3218950" y="3358975"/>
            <a:ext cx="276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5" name="Google Shape;85;p14"/>
          <p:cNvCxnSpPr/>
          <p:nvPr/>
        </p:nvCxnSpPr>
        <p:spPr>
          <a:xfrm>
            <a:off x="2375900" y="3621200"/>
            <a:ext cx="361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6" name="Google Shape;86;p14"/>
          <p:cNvCxnSpPr/>
          <p:nvPr/>
        </p:nvCxnSpPr>
        <p:spPr>
          <a:xfrm>
            <a:off x="4998725" y="3900900"/>
            <a:ext cx="98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7" name="Google Shape;87;p14"/>
          <p:cNvCxnSpPr/>
          <p:nvPr/>
        </p:nvCxnSpPr>
        <p:spPr>
          <a:xfrm>
            <a:off x="3789500" y="4188666"/>
            <a:ext cx="219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8" name="Google Shape;88;p14"/>
          <p:cNvCxnSpPr/>
          <p:nvPr/>
        </p:nvCxnSpPr>
        <p:spPr>
          <a:xfrm>
            <a:off x="2214100" y="4467913"/>
            <a:ext cx="377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311700" y="1969025"/>
            <a:ext cx="852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Accéder aux activités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20</a:t>
            </a:fld>
            <a:endParaRPr/>
          </a:p>
        </p:txBody>
      </p:sp>
      <p:sp>
        <p:nvSpPr>
          <p:cNvPr id="297" name="Google Shape;297;p32"/>
          <p:cNvSpPr/>
          <p:nvPr/>
        </p:nvSpPr>
        <p:spPr>
          <a:xfrm>
            <a:off x="-6125" y="-132100"/>
            <a:ext cx="1444500" cy="54519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2"/>
          <p:cNvSpPr txBox="1"/>
          <p:nvPr/>
        </p:nvSpPr>
        <p:spPr>
          <a:xfrm>
            <a:off x="226600" y="292100"/>
            <a:ext cx="5275500" cy="4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fr" sz="9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5</a:t>
            </a:r>
            <a:endParaRPr sz="96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Accéder aux activités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4" name="Google Shape;304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3">
            <a:hlinkClick r:id="rId3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306" name="Google Shape;30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3"/>
          <p:cNvSpPr txBox="1"/>
          <p:nvPr/>
        </p:nvSpPr>
        <p:spPr>
          <a:xfrm>
            <a:off x="699763" y="1172925"/>
            <a:ext cx="7744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Pour accéder aux différentes activités, vous pouvez utiliser le calendrier ou les rubriques réparties par type de pratique (à l’année, stages, événements, boutique, …)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8" name="Google Shape;308;p33"/>
          <p:cNvPicPr preferRelativeResize="0"/>
          <p:nvPr/>
        </p:nvPicPr>
        <p:blipFill rotWithShape="1">
          <a:blip r:embed="rId6">
            <a:alphaModFix/>
          </a:blip>
          <a:srcRect l="26833" t="37521" r="26837" b="13498"/>
          <a:stretch/>
        </p:blipFill>
        <p:spPr>
          <a:xfrm>
            <a:off x="2566600" y="1981650"/>
            <a:ext cx="4123553" cy="23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3"/>
          <p:cNvPicPr preferRelativeResize="0"/>
          <p:nvPr/>
        </p:nvPicPr>
        <p:blipFill rotWithShape="1">
          <a:blip r:embed="rId6">
            <a:alphaModFix/>
          </a:blip>
          <a:srcRect l="26787" r="26884" b="92923"/>
          <a:stretch/>
        </p:blipFill>
        <p:spPr>
          <a:xfrm>
            <a:off x="2566600" y="1981650"/>
            <a:ext cx="4123553" cy="33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45962" y="2483541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Accéder aux activités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7" name="Google Shape;317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4">
            <a:hlinkClick r:id="rId3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319" name="Google Shape;31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4"/>
          <p:cNvSpPr txBox="1"/>
          <p:nvPr/>
        </p:nvSpPr>
        <p:spPr>
          <a:xfrm>
            <a:off x="699763" y="1401525"/>
            <a:ext cx="7744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Les filtres facilitent l’accès aux offres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1" name="Google Shape;321;p34"/>
          <p:cNvPicPr preferRelativeResize="0"/>
          <p:nvPr/>
        </p:nvPicPr>
        <p:blipFill rotWithShape="1">
          <a:blip r:embed="rId6">
            <a:alphaModFix/>
          </a:blip>
          <a:srcRect l="15301" r="15927" b="27572"/>
          <a:stretch/>
        </p:blipFill>
        <p:spPr>
          <a:xfrm>
            <a:off x="2566600" y="1984450"/>
            <a:ext cx="4123553" cy="230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12762" y="2864541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 txBox="1">
            <a:spLocks noGrp="1"/>
          </p:cNvSpPr>
          <p:nvPr>
            <p:ph type="title"/>
          </p:nvPr>
        </p:nvSpPr>
        <p:spPr>
          <a:xfrm>
            <a:off x="311700" y="1969025"/>
            <a:ext cx="852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Lire une activité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23</a:t>
            </a:fld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-6125" y="-132100"/>
            <a:ext cx="1444500" cy="54519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5"/>
          <p:cNvSpPr txBox="1"/>
          <p:nvPr/>
        </p:nvSpPr>
        <p:spPr>
          <a:xfrm>
            <a:off x="226600" y="292100"/>
            <a:ext cx="5275500" cy="4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fr" sz="9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6</a:t>
            </a:r>
            <a:endParaRPr sz="96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Lire une activité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7" name="Google Shape;337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6">
            <a:hlinkClick r:id="rId3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339" name="Google Shape;339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6"/>
          <p:cNvSpPr txBox="1"/>
          <p:nvPr/>
        </p:nvSpPr>
        <p:spPr>
          <a:xfrm>
            <a:off x="1248750" y="1172925"/>
            <a:ext cx="6646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Pour être certain que l’activité correspond bien, 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lisez bien les indications :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1" name="Google Shape;341;p36"/>
          <p:cNvPicPr preferRelativeResize="0"/>
          <p:nvPr/>
        </p:nvPicPr>
        <p:blipFill rotWithShape="1">
          <a:blip r:embed="rId6">
            <a:alphaModFix/>
          </a:blip>
          <a:srcRect l="15263" r="9582" b="19177"/>
          <a:stretch/>
        </p:blipFill>
        <p:spPr>
          <a:xfrm>
            <a:off x="2605800" y="1978250"/>
            <a:ext cx="4079051" cy="233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Lire une activité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8" name="Google Shape;348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7">
            <a:hlinkClick r:id="rId3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350" name="Google Shape;35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7"/>
          <p:cNvSpPr txBox="1"/>
          <p:nvPr/>
        </p:nvSpPr>
        <p:spPr>
          <a:xfrm>
            <a:off x="1248750" y="1172925"/>
            <a:ext cx="6646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Pour obtenir plus d’informations sur une offre et accéder au descriptif partagé par le club, cliquez sur le bouton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savoir plus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2" name="Google Shape;352;p37"/>
          <p:cNvPicPr preferRelativeResize="0"/>
          <p:nvPr/>
        </p:nvPicPr>
        <p:blipFill rotWithShape="1">
          <a:blip r:embed="rId6">
            <a:alphaModFix/>
          </a:blip>
          <a:srcRect l="15263" t="19178" r="9582"/>
          <a:stretch/>
        </p:blipFill>
        <p:spPr>
          <a:xfrm>
            <a:off x="2605800" y="1978250"/>
            <a:ext cx="4079051" cy="233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7"/>
          <p:cNvPicPr preferRelativeResize="0"/>
          <p:nvPr/>
        </p:nvPicPr>
        <p:blipFill rotWithShape="1">
          <a:blip r:embed="rId6">
            <a:alphaModFix/>
          </a:blip>
          <a:srcRect l="15263" r="9582" b="89164"/>
          <a:stretch/>
        </p:blipFill>
        <p:spPr>
          <a:xfrm>
            <a:off x="2605800" y="1978250"/>
            <a:ext cx="4079051" cy="3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84162" y="3685709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>
            <a:spLocks noGrp="1"/>
          </p:cNvSpPr>
          <p:nvPr>
            <p:ph type="title"/>
          </p:nvPr>
        </p:nvSpPr>
        <p:spPr>
          <a:xfrm>
            <a:off x="311700" y="1969025"/>
            <a:ext cx="852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Inscription à une activité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26</a:t>
            </a:fld>
            <a:endParaRPr/>
          </a:p>
        </p:txBody>
      </p:sp>
      <p:sp>
        <p:nvSpPr>
          <p:cNvPr id="362" name="Google Shape;362;p38"/>
          <p:cNvSpPr/>
          <p:nvPr/>
        </p:nvSpPr>
        <p:spPr>
          <a:xfrm>
            <a:off x="-6125" y="-132100"/>
            <a:ext cx="1444500" cy="54519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8"/>
          <p:cNvSpPr txBox="1"/>
          <p:nvPr/>
        </p:nvSpPr>
        <p:spPr>
          <a:xfrm>
            <a:off x="226600" y="292100"/>
            <a:ext cx="5275500" cy="4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fr" sz="9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7</a:t>
            </a:r>
            <a:endParaRPr sz="96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9"/>
          <p:cNvPicPr preferRelativeResize="0"/>
          <p:nvPr/>
        </p:nvPicPr>
        <p:blipFill rotWithShape="1">
          <a:blip r:embed="rId4">
            <a:alphaModFix/>
          </a:blip>
          <a:srcRect l="15150" t="21378" r="15288" b="9074"/>
          <a:stretch/>
        </p:blipFill>
        <p:spPr>
          <a:xfrm>
            <a:off x="2588775" y="2137450"/>
            <a:ext cx="4059852" cy="21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7. Inscription à une activité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1" name="Google Shape;371;p3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539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9">
            <a:hlinkClick r:id="rId5"/>
          </p:cNvPr>
          <p:cNvSpPr txBox="1"/>
          <p:nvPr/>
        </p:nvSpPr>
        <p:spPr>
          <a:xfrm>
            <a:off x="69569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sp>
        <p:nvSpPr>
          <p:cNvPr id="373" name="Google Shape;373;p39"/>
          <p:cNvSpPr txBox="1"/>
          <p:nvPr/>
        </p:nvSpPr>
        <p:spPr>
          <a:xfrm>
            <a:off x="1248750" y="1172925"/>
            <a:ext cx="6646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Une fois certain que l’offre consultée correspond à l’offre à laquelle vous souhaitez vous inscrire / inscrire votre enfant, cliquez sur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Inscription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4" name="Google Shape;374;p39"/>
          <p:cNvPicPr preferRelativeResize="0"/>
          <p:nvPr/>
        </p:nvPicPr>
        <p:blipFill rotWithShape="1">
          <a:blip r:embed="rId7">
            <a:alphaModFix/>
          </a:blip>
          <a:srcRect l="14799" r="14890" b="89452"/>
          <a:stretch/>
        </p:blipFill>
        <p:spPr>
          <a:xfrm>
            <a:off x="2588775" y="1975656"/>
            <a:ext cx="4059852" cy="3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9"/>
          <p:cNvSpPr txBox="1"/>
          <p:nvPr/>
        </p:nvSpPr>
        <p:spPr>
          <a:xfrm>
            <a:off x="6956975" y="2217850"/>
            <a:ext cx="1645500" cy="1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 le bouton “</a:t>
            </a:r>
            <a:r>
              <a:rPr lang="fr" sz="1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 profil</a:t>
            </a: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s’affiche à la place du bouton “</a:t>
            </a:r>
            <a:r>
              <a:rPr lang="fr" sz="1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Inscription</a:t>
            </a: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c’est que le certificat médical est requis et qu’il n’est pas téléchargé.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Reprenez ce guide page 14 pour découvrir les étapes de téléchargement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6" name="Google Shape;376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1668" y="3948372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0"/>
          <p:cNvPicPr preferRelativeResize="0"/>
          <p:nvPr/>
        </p:nvPicPr>
        <p:blipFill rotWithShape="1">
          <a:blip r:embed="rId4">
            <a:alphaModFix/>
          </a:blip>
          <a:srcRect l="15165" r="15268" b="25193"/>
          <a:stretch/>
        </p:blipFill>
        <p:spPr>
          <a:xfrm>
            <a:off x="2605800" y="1978251"/>
            <a:ext cx="4079051" cy="233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0">
            <a:hlinkClick r:id="rId5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sp>
        <p:nvSpPr>
          <p:cNvPr id="386" name="Google Shape;386;p40"/>
          <p:cNvSpPr txBox="1"/>
          <p:nvPr/>
        </p:nvSpPr>
        <p:spPr>
          <a:xfrm>
            <a:off x="1248750" y="1172925"/>
            <a:ext cx="6646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Cliquez ensuite sur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Inscrire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à côté du 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membre de la famille concerné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7" name="Google Shape;387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12762" y="2542709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0"/>
          <p:cNvSpPr txBox="1"/>
          <p:nvPr/>
        </p:nvSpPr>
        <p:spPr>
          <a:xfrm>
            <a:off x="6956975" y="1913050"/>
            <a:ext cx="2061300" cy="1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mention “</a:t>
            </a:r>
            <a:r>
              <a:rPr lang="fr" sz="1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Certificat</a:t>
            </a: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requis</a:t>
            </a: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indique que le certificat médical est manquant sur le profil.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mention “</a:t>
            </a:r>
            <a:r>
              <a:rPr lang="fr" sz="1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Non</a:t>
            </a: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accessible</a:t>
            </a: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signifie que que vous ne remplissez pas les critères d’inscription (catégorie d’âge, restriction par niveau, …)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Contactez le club pour en savoir plus</a:t>
            </a:r>
            <a:endParaRPr sz="10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28</a:t>
            </a:fld>
            <a:endParaRPr/>
          </a:p>
        </p:txBody>
      </p:sp>
      <p:sp>
        <p:nvSpPr>
          <p:cNvPr id="390" name="Google Shape;39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7. Inscription à une activité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1"/>
          <p:cNvSpPr txBox="1">
            <a:spLocks noGrp="1"/>
          </p:cNvSpPr>
          <p:nvPr>
            <p:ph type="title"/>
          </p:nvPr>
        </p:nvSpPr>
        <p:spPr>
          <a:xfrm>
            <a:off x="311700" y="1969025"/>
            <a:ext cx="852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Ajuster son panier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29</a:t>
            </a:fld>
            <a:endParaRPr/>
          </a:p>
        </p:txBody>
      </p:sp>
      <p:sp>
        <p:nvSpPr>
          <p:cNvPr id="397" name="Google Shape;397;p41"/>
          <p:cNvSpPr/>
          <p:nvPr/>
        </p:nvSpPr>
        <p:spPr>
          <a:xfrm>
            <a:off x="-6125" y="-132100"/>
            <a:ext cx="1444500" cy="54519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1"/>
          <p:cNvSpPr txBox="1"/>
          <p:nvPr/>
        </p:nvSpPr>
        <p:spPr>
          <a:xfrm>
            <a:off x="226600" y="292100"/>
            <a:ext cx="5275500" cy="4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fr" sz="9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8</a:t>
            </a:r>
            <a:endParaRPr sz="96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311700" y="2197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Accéder à l’espace d’inscription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-6125" y="-132100"/>
            <a:ext cx="1444500" cy="54519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226600" y="292100"/>
            <a:ext cx="5275500" cy="4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fr" sz="9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endParaRPr sz="96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8. Ajuster son panier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4" name="Google Shape;404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2">
            <a:hlinkClick r:id="rId3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406" name="Google Shape;40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2"/>
          <p:cNvSpPr txBox="1"/>
          <p:nvPr/>
        </p:nvSpPr>
        <p:spPr>
          <a:xfrm>
            <a:off x="1014202" y="1204725"/>
            <a:ext cx="7228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Voici le panier, il peut réunir plusieurs éléments : 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 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activités 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(créneaux, stages, événements, …) et des articles de la 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boutique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42"/>
          <p:cNvSpPr txBox="1"/>
          <p:nvPr/>
        </p:nvSpPr>
        <p:spPr>
          <a:xfrm>
            <a:off x="6956975" y="2627463"/>
            <a:ext cx="19932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Vous retrouvez ici les licences / adhésions et service optionnels qui peuvent faire varier le prix de l’inscription.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9" name="Google Shape;409;p42"/>
          <p:cNvPicPr preferRelativeResize="0"/>
          <p:nvPr/>
        </p:nvPicPr>
        <p:blipFill rotWithShape="1">
          <a:blip r:embed="rId6">
            <a:alphaModFix/>
          </a:blip>
          <a:srcRect l="15822" t="42219" r="20198"/>
          <a:stretch/>
        </p:blipFill>
        <p:spPr>
          <a:xfrm>
            <a:off x="2605825" y="2341824"/>
            <a:ext cx="4044954" cy="194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2"/>
          <p:cNvPicPr preferRelativeResize="0"/>
          <p:nvPr/>
        </p:nvPicPr>
        <p:blipFill rotWithShape="1">
          <a:blip r:embed="rId6">
            <a:alphaModFix/>
          </a:blip>
          <a:srcRect l="15822" r="20198" b="89535"/>
          <a:stretch/>
        </p:blipFill>
        <p:spPr>
          <a:xfrm>
            <a:off x="2605825" y="1990300"/>
            <a:ext cx="4044954" cy="35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92101" y="2839884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3">
            <a:hlinkClick r:id="rId3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419" name="Google Shape;419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3"/>
          <p:cNvSpPr txBox="1"/>
          <p:nvPr/>
        </p:nvSpPr>
        <p:spPr>
          <a:xfrm>
            <a:off x="473750" y="1017725"/>
            <a:ext cx="8309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Vous pouvez ajouter d’autres activités à un panier 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cliquant sur le bouton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Ajouter une activité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et 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acheter un article de la boutique en cliquant sur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Ajouter un produit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43"/>
          <p:cNvSpPr txBox="1"/>
          <p:nvPr/>
        </p:nvSpPr>
        <p:spPr>
          <a:xfrm>
            <a:off x="6956975" y="2322678"/>
            <a:ext cx="1993200" cy="1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b="1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Attention</a:t>
            </a:r>
            <a:endParaRPr sz="1000" b="1" i="0" u="sng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sng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Pour bénéficier des réductions comme le tarif dégressif, vous devez finaliser un panier unique qui comprendra toutes les inscriptions de votre famille ou les inscriptions multiples d’un même membre.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2" name="Google Shape;422;p43"/>
          <p:cNvPicPr preferRelativeResize="0"/>
          <p:nvPr/>
        </p:nvPicPr>
        <p:blipFill rotWithShape="1">
          <a:blip r:embed="rId6">
            <a:alphaModFix/>
          </a:blip>
          <a:srcRect l="15822" t="42219" r="20198"/>
          <a:stretch/>
        </p:blipFill>
        <p:spPr>
          <a:xfrm>
            <a:off x="2605825" y="2341824"/>
            <a:ext cx="4044954" cy="194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3"/>
          <p:cNvPicPr preferRelativeResize="0"/>
          <p:nvPr/>
        </p:nvPicPr>
        <p:blipFill rotWithShape="1">
          <a:blip r:embed="rId6">
            <a:alphaModFix/>
          </a:blip>
          <a:srcRect l="15822" r="20198" b="89535"/>
          <a:stretch/>
        </p:blipFill>
        <p:spPr>
          <a:xfrm>
            <a:off x="2605825" y="1990300"/>
            <a:ext cx="4044954" cy="35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12562" y="3363878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31</a:t>
            </a:fld>
            <a:endParaRPr/>
          </a:p>
        </p:txBody>
      </p:sp>
      <p:sp>
        <p:nvSpPr>
          <p:cNvPr id="426" name="Google Shape;42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8. Ajuster son panier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4"/>
          <p:cNvSpPr txBox="1">
            <a:spLocks noGrp="1"/>
          </p:cNvSpPr>
          <p:nvPr>
            <p:ph type="title"/>
          </p:nvPr>
        </p:nvSpPr>
        <p:spPr>
          <a:xfrm>
            <a:off x="311700" y="1969025"/>
            <a:ext cx="852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Paiement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2" name="Google Shape;432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32</a:t>
            </a:fld>
            <a:endParaRPr/>
          </a:p>
        </p:txBody>
      </p:sp>
      <p:sp>
        <p:nvSpPr>
          <p:cNvPr id="433" name="Google Shape;433;p44"/>
          <p:cNvSpPr/>
          <p:nvPr/>
        </p:nvSpPr>
        <p:spPr>
          <a:xfrm>
            <a:off x="-6125" y="-132100"/>
            <a:ext cx="1444500" cy="54519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4"/>
          <p:cNvSpPr txBox="1"/>
          <p:nvPr/>
        </p:nvSpPr>
        <p:spPr>
          <a:xfrm>
            <a:off x="226600" y="292100"/>
            <a:ext cx="5275500" cy="4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fr" sz="9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9</a:t>
            </a:r>
            <a:endParaRPr sz="96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9. Paiement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0" name="Google Shape;440;p4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5">
            <a:hlinkClick r:id="rId3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442" name="Google Shape;442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5"/>
          <p:cNvSpPr txBox="1"/>
          <p:nvPr/>
        </p:nvSpPr>
        <p:spPr>
          <a:xfrm>
            <a:off x="395775" y="1062475"/>
            <a:ext cx="84627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Une fois votre panier complet, vous pouvez choisir le mode de règlement qui vous convient.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 paiement par 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CB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en 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1x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et 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3x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: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45"/>
          <p:cNvSpPr txBox="1"/>
          <p:nvPr/>
        </p:nvSpPr>
        <p:spPr>
          <a:xfrm>
            <a:off x="6880775" y="2398875"/>
            <a:ext cx="21174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 paiement en 3x par CB divise le montant total du panier par 3.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 premier prélèvement a lieu au moment de l’inscription puis tous les mois de manière automatisée.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5" name="Google Shape;445;p45"/>
          <p:cNvPicPr preferRelativeResize="0"/>
          <p:nvPr/>
        </p:nvPicPr>
        <p:blipFill rotWithShape="1">
          <a:blip r:embed="rId6">
            <a:alphaModFix/>
          </a:blip>
          <a:srcRect l="15918" t="24045" r="20383" b="8938"/>
          <a:stretch/>
        </p:blipFill>
        <p:spPr>
          <a:xfrm>
            <a:off x="2603475" y="2018225"/>
            <a:ext cx="4047301" cy="226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5"/>
          <p:cNvPicPr preferRelativeResize="0"/>
          <p:nvPr/>
        </p:nvPicPr>
        <p:blipFill rotWithShape="1">
          <a:blip r:embed="rId6">
            <a:alphaModFix/>
          </a:blip>
          <a:srcRect l="15918" r="20383" b="89405"/>
          <a:stretch/>
        </p:blipFill>
        <p:spPr>
          <a:xfrm>
            <a:off x="2603475" y="1992678"/>
            <a:ext cx="4047301" cy="3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62994" y="2415415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9. Paiement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4" name="Google Shape;454;p4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6">
            <a:hlinkClick r:id="rId3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456" name="Google Shape;456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6"/>
          <p:cNvSpPr txBox="1"/>
          <p:nvPr/>
        </p:nvSpPr>
        <p:spPr>
          <a:xfrm>
            <a:off x="395775" y="1062475"/>
            <a:ext cx="84627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Une fois votre panier complet, vous pouvez choisir le mode de règlement qui vous convient.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à l’aide du bouton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Autres moyens de paiement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8" name="Google Shape;458;p46"/>
          <p:cNvSpPr txBox="1"/>
          <p:nvPr/>
        </p:nvSpPr>
        <p:spPr>
          <a:xfrm>
            <a:off x="6880775" y="2398875"/>
            <a:ext cx="21174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L’espace de commentaire vous permet de communiquer directement avec le club.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Mentionnez ici toute information que vous jugerez pertinente sur votre inscription.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9" name="Google Shape;459;p46"/>
          <p:cNvPicPr preferRelativeResize="0"/>
          <p:nvPr/>
        </p:nvPicPr>
        <p:blipFill rotWithShape="1">
          <a:blip r:embed="rId6">
            <a:alphaModFix/>
          </a:blip>
          <a:srcRect l="16011" r="20476" b="33096"/>
          <a:stretch/>
        </p:blipFill>
        <p:spPr>
          <a:xfrm>
            <a:off x="2603475" y="1992675"/>
            <a:ext cx="4047301" cy="226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74362" y="2517162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9. Paiement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7" name="Google Shape;467;p4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7">
            <a:hlinkClick r:id="rId3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469" name="Google Shape;469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7"/>
          <p:cNvSpPr txBox="1"/>
          <p:nvPr/>
        </p:nvSpPr>
        <p:spPr>
          <a:xfrm>
            <a:off x="395775" y="1214875"/>
            <a:ext cx="84627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Pensez à cocher l’acceptation du règlement intérieur 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(vous pouvez le lire en cliquant sur la mention “</a:t>
            </a:r>
            <a:r>
              <a:rPr lang="fr"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Cliquez ici pour le lire</a:t>
            </a:r>
            <a:r>
              <a:rPr lang="fr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”)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1" name="Google Shape;471;p47"/>
          <p:cNvPicPr preferRelativeResize="0"/>
          <p:nvPr/>
        </p:nvPicPr>
        <p:blipFill rotWithShape="1">
          <a:blip r:embed="rId6">
            <a:alphaModFix/>
          </a:blip>
          <a:srcRect l="16011" t="32896" r="20476" b="199"/>
          <a:stretch/>
        </p:blipFill>
        <p:spPr>
          <a:xfrm>
            <a:off x="2603475" y="1992675"/>
            <a:ext cx="4047301" cy="226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7"/>
          <p:cNvPicPr preferRelativeResize="0"/>
          <p:nvPr/>
        </p:nvPicPr>
        <p:blipFill rotWithShape="1">
          <a:blip r:embed="rId6">
            <a:alphaModFix/>
          </a:blip>
          <a:srcRect l="16011" r="20476" b="89184"/>
          <a:stretch/>
        </p:blipFill>
        <p:spPr>
          <a:xfrm>
            <a:off x="2603475" y="1992675"/>
            <a:ext cx="4047301" cy="3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1962" y="3279162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9. Paiement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0" name="Google Shape;480;p4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8">
            <a:hlinkClick r:id="rId3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482" name="Google Shape;482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8"/>
          <p:cNvSpPr txBox="1"/>
          <p:nvPr/>
        </p:nvSpPr>
        <p:spPr>
          <a:xfrm>
            <a:off x="1785150" y="1010496"/>
            <a:ext cx="55737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Enfin, après avoir ajouté toutes les inscriptions au club et avoir vérifié toutes les informations (licences, options, …) vous pouvez cliquer sur le bouton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Payer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4" name="Google Shape;484;p48"/>
          <p:cNvPicPr preferRelativeResize="0"/>
          <p:nvPr/>
        </p:nvPicPr>
        <p:blipFill rotWithShape="1">
          <a:blip r:embed="rId6">
            <a:alphaModFix/>
          </a:blip>
          <a:srcRect l="16011" t="32896" r="20476" b="199"/>
          <a:stretch/>
        </p:blipFill>
        <p:spPr>
          <a:xfrm>
            <a:off x="2603475" y="1992675"/>
            <a:ext cx="4047301" cy="226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8"/>
          <p:cNvPicPr preferRelativeResize="0"/>
          <p:nvPr/>
        </p:nvPicPr>
        <p:blipFill rotWithShape="1">
          <a:blip r:embed="rId6">
            <a:alphaModFix/>
          </a:blip>
          <a:srcRect l="16011" r="20476" b="89184"/>
          <a:stretch/>
        </p:blipFill>
        <p:spPr>
          <a:xfrm>
            <a:off x="2603475" y="1992675"/>
            <a:ext cx="4047301" cy="3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98362" y="3694225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9"/>
          <p:cNvPicPr preferRelativeResize="0"/>
          <p:nvPr/>
        </p:nvPicPr>
        <p:blipFill rotWithShape="1">
          <a:blip r:embed="rId4">
            <a:alphaModFix/>
          </a:blip>
          <a:srcRect l="15366" r="15511" b="25678"/>
          <a:stretch/>
        </p:blipFill>
        <p:spPr>
          <a:xfrm>
            <a:off x="2603475" y="1987875"/>
            <a:ext cx="4063550" cy="232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9. Paiement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5" name="Google Shape;495;p4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015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49">
            <a:hlinkClick r:id="rId5"/>
          </p:cNvPr>
          <p:cNvSpPr txBox="1"/>
          <p:nvPr/>
        </p:nvSpPr>
        <p:spPr>
          <a:xfrm>
            <a:off x="68045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sp>
        <p:nvSpPr>
          <p:cNvPr id="497" name="Google Shape;497;p49"/>
          <p:cNvSpPr txBox="1"/>
          <p:nvPr/>
        </p:nvSpPr>
        <p:spPr>
          <a:xfrm>
            <a:off x="1785150" y="1239096"/>
            <a:ext cx="55737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 bandeau vert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Votre inscription est enregistrée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confirme votre inscription.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3" name="Google Shape;503;p50"/>
          <p:cNvCxnSpPr/>
          <p:nvPr/>
        </p:nvCxnSpPr>
        <p:spPr>
          <a:xfrm>
            <a:off x="4572000" y="426900"/>
            <a:ext cx="0" cy="428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4" name="Google Shape;504;p50"/>
          <p:cNvSpPr/>
          <p:nvPr/>
        </p:nvSpPr>
        <p:spPr>
          <a:xfrm>
            <a:off x="3139200" y="3857825"/>
            <a:ext cx="2887800" cy="254100"/>
          </a:xfrm>
          <a:prstGeom prst="rect">
            <a:avLst/>
          </a:prstGeom>
          <a:solidFill>
            <a:srgbClr val="00AEAB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50"/>
          <p:cNvSpPr txBox="1"/>
          <p:nvPr/>
        </p:nvSpPr>
        <p:spPr>
          <a:xfrm>
            <a:off x="3139200" y="3805825"/>
            <a:ext cx="28878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TEXTE D’AIDE</a:t>
            </a:r>
            <a:endParaRPr sz="1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p50"/>
          <p:cNvSpPr/>
          <p:nvPr/>
        </p:nvSpPr>
        <p:spPr>
          <a:xfrm>
            <a:off x="3139300" y="4100975"/>
            <a:ext cx="2887800" cy="761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0"/>
          <p:cNvSpPr txBox="1"/>
          <p:nvPr/>
        </p:nvSpPr>
        <p:spPr>
          <a:xfrm>
            <a:off x="3117000" y="4100975"/>
            <a:ext cx="2910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Précisez ici les étapes importantes pour la validation d’une inscription : comment déposer le chèque / espèces, comment être certain d’être inscrit, ...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9. Paiement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9" name="Google Shape;509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39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50">
            <a:hlinkClick r:id="rId3"/>
          </p:cNvPr>
          <p:cNvSpPr txBox="1"/>
          <p:nvPr/>
        </p:nvSpPr>
        <p:spPr>
          <a:xfrm>
            <a:off x="69569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511" name="Google Shape;511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4275" y="1042450"/>
            <a:ext cx="1675025" cy="16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4850" y="922488"/>
            <a:ext cx="1757872" cy="175789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50"/>
          <p:cNvSpPr txBox="1"/>
          <p:nvPr/>
        </p:nvSpPr>
        <p:spPr>
          <a:xfrm>
            <a:off x="311700" y="2717486"/>
            <a:ext cx="39237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Dans le cas d’un paiement autre que CB :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Déposez / envoyez au club les moyens de paiements autorisés.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p50"/>
          <p:cNvSpPr txBox="1"/>
          <p:nvPr/>
        </p:nvSpPr>
        <p:spPr>
          <a:xfrm>
            <a:off x="4908600" y="2711275"/>
            <a:ext cx="3923700" cy="188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Dans le cas d’un paiement par CB :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L’encaissement est automatisé.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1"/>
          <p:cNvSpPr txBox="1">
            <a:spLocks noGrp="1"/>
          </p:cNvSpPr>
          <p:nvPr>
            <p:ph type="title"/>
          </p:nvPr>
        </p:nvSpPr>
        <p:spPr>
          <a:xfrm>
            <a:off x="311700" y="1969025"/>
            <a:ext cx="852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Suivi des inscriptions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et paiements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1" name="Google Shape;521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39</a:t>
            </a:fld>
            <a:endParaRPr/>
          </a:p>
        </p:txBody>
      </p:sp>
      <p:sp>
        <p:nvSpPr>
          <p:cNvPr id="522" name="Google Shape;522;p51"/>
          <p:cNvSpPr/>
          <p:nvPr/>
        </p:nvSpPr>
        <p:spPr>
          <a:xfrm>
            <a:off x="-6125" y="-132100"/>
            <a:ext cx="1717800" cy="54519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51"/>
          <p:cNvSpPr txBox="1"/>
          <p:nvPr/>
        </p:nvSpPr>
        <p:spPr>
          <a:xfrm>
            <a:off x="226600" y="292100"/>
            <a:ext cx="5275500" cy="4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fr" sz="9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10</a:t>
            </a:r>
            <a:endParaRPr sz="96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4691270" y="86140"/>
            <a:ext cx="4651514" cy="4022034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u="sng" dirty="0" smtClean="0">
                <a:hlinkClick r:id="rId3"/>
              </a:rPr>
              <a:t>Voici toutes les url de nos sections</a:t>
            </a:r>
          </a:p>
          <a:p>
            <a:pPr lvl="0"/>
            <a:endParaRPr lang="fr-FR" u="sng" dirty="0">
              <a:hlinkClick r:id="rId3"/>
            </a:endParaRPr>
          </a:p>
          <a:p>
            <a:pPr lvl="0"/>
            <a:r>
              <a:rPr lang="fr-FR" u="sng" dirty="0" smtClean="0">
                <a:hlinkClick r:id="rId3"/>
              </a:rPr>
              <a:t>https</a:t>
            </a:r>
            <a:r>
              <a:rPr lang="fr-FR" u="sng" dirty="0">
                <a:hlinkClick r:id="rId3"/>
              </a:rPr>
              <a:t>://usol-badminton.comiti-sport.fr/</a:t>
            </a:r>
            <a:endParaRPr lang="fr-FR" dirty="0"/>
          </a:p>
          <a:p>
            <a:pPr lvl="0"/>
            <a:r>
              <a:rPr lang="fr-FR" u="sng" dirty="0">
                <a:hlinkClick r:id="rId4"/>
              </a:rPr>
              <a:t>https://usol-aikido.comiti-sport.fr/</a:t>
            </a:r>
            <a:endParaRPr lang="fr-FR" dirty="0"/>
          </a:p>
          <a:p>
            <a:pPr lvl="0"/>
            <a:r>
              <a:rPr lang="fr-FR" u="sng" dirty="0">
                <a:hlinkClick r:id="rId5"/>
              </a:rPr>
              <a:t>https://usol-basket.comiti-sport.fr/</a:t>
            </a:r>
            <a:endParaRPr lang="fr-FR" dirty="0"/>
          </a:p>
          <a:p>
            <a:pPr lvl="0"/>
            <a:r>
              <a:rPr lang="fr-FR" u="sng" dirty="0">
                <a:hlinkClick r:id="rId6"/>
              </a:rPr>
              <a:t>https://usol-danse.comiti-sport.fr/</a:t>
            </a:r>
            <a:endParaRPr lang="fr-FR" dirty="0"/>
          </a:p>
          <a:p>
            <a:pPr lvl="0"/>
            <a:r>
              <a:rPr lang="fr-FR" u="sng" dirty="0">
                <a:hlinkClick r:id="rId7"/>
              </a:rPr>
              <a:t>https://usol-football.comiti-sport.fr/</a:t>
            </a:r>
            <a:endParaRPr lang="fr-FR" dirty="0"/>
          </a:p>
          <a:p>
            <a:pPr lvl="0"/>
            <a:r>
              <a:rPr lang="fr-FR" u="sng" dirty="0">
                <a:hlinkClick r:id="rId8"/>
              </a:rPr>
              <a:t>https://usol-gym-artistique.comiti-sport.fr/</a:t>
            </a:r>
            <a:endParaRPr lang="fr-FR" dirty="0"/>
          </a:p>
          <a:p>
            <a:pPr lvl="0"/>
            <a:r>
              <a:rPr lang="fr-FR" u="sng" dirty="0">
                <a:hlinkClick r:id="rId9"/>
              </a:rPr>
              <a:t>https://usol-gym-loisir-adultes.comiti-sport.fr/</a:t>
            </a:r>
            <a:endParaRPr lang="fr-FR" dirty="0"/>
          </a:p>
          <a:p>
            <a:pPr lvl="0"/>
            <a:r>
              <a:rPr lang="fr-FR" u="sng" dirty="0">
                <a:hlinkClick r:id="rId10"/>
              </a:rPr>
              <a:t>https://usol-judo.comiti-sport.fr</a:t>
            </a:r>
            <a:r>
              <a:rPr lang="fr-FR" dirty="0"/>
              <a:t>/</a:t>
            </a:r>
          </a:p>
          <a:p>
            <a:pPr lvl="0"/>
            <a:r>
              <a:rPr lang="fr-FR" u="sng" dirty="0">
                <a:hlinkClick r:id="rId11"/>
              </a:rPr>
              <a:t>https://usol-natation.comiti-sport.fr</a:t>
            </a:r>
            <a:r>
              <a:rPr lang="fr-FR" dirty="0"/>
              <a:t>/ </a:t>
            </a:r>
          </a:p>
          <a:p>
            <a:r>
              <a:rPr lang="fr-FR" u="sng" dirty="0">
                <a:hlinkClick r:id="rId12" invalidUrl="https:///"/>
              </a:rPr>
              <a:t>https</a:t>
            </a:r>
            <a:r>
              <a:rPr lang="fr-FR" u="sng" dirty="0" smtClean="0">
                <a:hlinkClick r:id="rId13" invalidUrl="https:///"/>
              </a:rPr>
              <a:t>://</a:t>
            </a:r>
            <a:r>
              <a:rPr lang="fr-FR" u="sng" dirty="0" smtClean="0">
                <a:hlinkClick r:id="rId14"/>
              </a:rPr>
              <a:t>usol-trail.comiti-sport.fr</a:t>
            </a:r>
            <a:r>
              <a:rPr lang="fr-FR" dirty="0"/>
              <a:t> </a:t>
            </a:r>
          </a:p>
          <a:p>
            <a:r>
              <a:rPr lang="fr-FR" u="sng" dirty="0">
                <a:hlinkClick r:id="rId15"/>
              </a:rPr>
              <a:t>https://usol-vtt.comiti-sport.fr</a:t>
            </a:r>
            <a:r>
              <a:rPr lang="fr-FR" u="sng" dirty="0" smtClean="0">
                <a:hlinkClick r:id="rId15"/>
              </a:rPr>
              <a:t>/</a:t>
            </a:r>
            <a:r>
              <a:rPr lang="fr-FR" dirty="0"/>
              <a:t> </a:t>
            </a:r>
          </a:p>
          <a:p>
            <a:r>
              <a:rPr lang="fr-FR" u="sng" dirty="0" smtClean="0">
                <a:hlinkClick r:id="rId16"/>
              </a:rPr>
              <a:t>https</a:t>
            </a:r>
            <a:r>
              <a:rPr lang="fr-FR" u="sng" dirty="0">
                <a:hlinkClick r:id="rId16"/>
              </a:rPr>
              <a:t>://usol-multisports.comiti-sport.fr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Accéder à l’espace d’inscription</a:t>
            </a:r>
            <a:endParaRPr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06" name="Google Shape;106;p16">
            <a:hlinkClick r:id="rId17"/>
          </p:cNvPr>
          <p:cNvSpPr txBox="1">
            <a:spLocks noGrp="1"/>
          </p:cNvSpPr>
          <p:nvPr>
            <p:ph type="body" idx="1"/>
          </p:nvPr>
        </p:nvSpPr>
        <p:spPr>
          <a:xfrm>
            <a:off x="225124" y="1850345"/>
            <a:ext cx="3823252" cy="762535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fr-FR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https</a:t>
            </a:r>
            <a:r>
              <a:rPr lang="fr-FR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://usol-vtt.comiti-sport.fr</a:t>
            </a:r>
            <a:r>
              <a:rPr lang="fr-FR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endParaRPr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522984" y="1140275"/>
            <a:ext cx="36453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Cliquez sur le bouton ci-dessous pour accéder à l’espace d’inscription </a:t>
            </a:r>
            <a:r>
              <a:rPr lang="fr" sz="1400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 pour </a:t>
            </a:r>
            <a:r>
              <a:rPr lang="fr-FR" sz="1400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fr" sz="1400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section  VTT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42298" y="2708692"/>
            <a:ext cx="4870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 copiez ce lien dans votre barre de recherche :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-68731" y="3107976"/>
            <a:ext cx="4568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600"/>
            </a:pPr>
            <a:r>
              <a:rPr lang="fr-FR" sz="1600" i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https://usol-vtt.comiti-sport.fr/</a:t>
            </a:r>
            <a:endParaRPr sz="1900" b="0" i="1" u="none" strike="noStrike" cap="none" dirty="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6">
            <a:hlinkClick r:id="rId18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2777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>
            <a:hlinkClick r:id="rId18"/>
          </p:cNvPr>
          <p:cNvSpPr txBox="1"/>
          <p:nvPr/>
        </p:nvSpPr>
        <p:spPr>
          <a:xfrm>
            <a:off x="68807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42298" y="3774101"/>
            <a:ext cx="4870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 dirty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Les navigateurs les plus optimisés pour l’utilisation de Comiti sont </a:t>
            </a:r>
            <a:r>
              <a:rPr lang="fr" sz="1400" b="0" i="1" u="none" strike="noStrike" cap="none" dirty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Google Chrome</a:t>
            </a:r>
            <a:r>
              <a:rPr lang="fr" sz="1400" b="0" i="0" u="none" strike="noStrike" cap="none" dirty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et </a:t>
            </a:r>
            <a:r>
              <a:rPr lang="fr" sz="1400" b="0" i="1" u="none" strike="noStrike" cap="none" dirty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Mozilla Firefox</a:t>
            </a:r>
            <a:endParaRPr sz="1400" b="0" i="1" u="none" strike="noStrike" cap="none" dirty="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10. Suivi des inscriptions et paiements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9" name="Google Shape;529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39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2">
            <a:hlinkClick r:id="rId3"/>
          </p:cNvPr>
          <p:cNvSpPr txBox="1"/>
          <p:nvPr/>
        </p:nvSpPr>
        <p:spPr>
          <a:xfrm>
            <a:off x="69569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531" name="Google Shape;531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52"/>
          <p:cNvSpPr txBox="1"/>
          <p:nvPr/>
        </p:nvSpPr>
        <p:spPr>
          <a:xfrm>
            <a:off x="2062050" y="1216975"/>
            <a:ext cx="5019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Pour suivre vos inscriptions et paiements, cliquez sur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Menu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puis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 inscriptions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et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 paiements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3" name="Google Shape;533;p52"/>
          <p:cNvPicPr preferRelativeResize="0"/>
          <p:nvPr/>
        </p:nvPicPr>
        <p:blipFill rotWithShape="1">
          <a:blip r:embed="rId6">
            <a:alphaModFix/>
          </a:blip>
          <a:srcRect l="14362" r="14362" b="23124"/>
          <a:stretch/>
        </p:blipFill>
        <p:spPr>
          <a:xfrm>
            <a:off x="2615150" y="1990450"/>
            <a:ext cx="4026652" cy="2307549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2"/>
          <p:cNvSpPr txBox="1"/>
          <p:nvPr/>
        </p:nvSpPr>
        <p:spPr>
          <a:xfrm>
            <a:off x="6972500" y="2133750"/>
            <a:ext cx="1993200" cy="1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Bouton “</a:t>
            </a:r>
            <a:r>
              <a:rPr lang="fr" sz="1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Menu</a:t>
            </a: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puis,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&gt; Bouton “</a:t>
            </a:r>
            <a:r>
              <a:rPr lang="fr" sz="1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 inscriptions</a:t>
            </a: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pour accéder au suivi des inscriptions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&gt; Bouton “</a:t>
            </a:r>
            <a:r>
              <a:rPr lang="fr" sz="1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 paiements</a:t>
            </a: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pour accéder au suivi des paiements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5" name="Google Shape;535;p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18426" y="2627425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3"/>
          <p:cNvSpPr txBox="1">
            <a:spLocks noGrp="1"/>
          </p:cNvSpPr>
          <p:nvPr>
            <p:ph type="title"/>
          </p:nvPr>
        </p:nvSpPr>
        <p:spPr>
          <a:xfrm>
            <a:off x="311700" y="1969025"/>
            <a:ext cx="852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Télécharger une facture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2" name="Google Shape;542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41</a:t>
            </a:fld>
            <a:endParaRPr/>
          </a:p>
        </p:txBody>
      </p:sp>
      <p:sp>
        <p:nvSpPr>
          <p:cNvPr id="543" name="Google Shape;543;p53"/>
          <p:cNvSpPr/>
          <p:nvPr/>
        </p:nvSpPr>
        <p:spPr>
          <a:xfrm>
            <a:off x="-6125" y="-132100"/>
            <a:ext cx="1717800" cy="54519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53"/>
          <p:cNvSpPr txBox="1"/>
          <p:nvPr/>
        </p:nvSpPr>
        <p:spPr>
          <a:xfrm>
            <a:off x="226600" y="292100"/>
            <a:ext cx="5275500" cy="4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fr" sz="9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11</a:t>
            </a:r>
            <a:endParaRPr sz="96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11. Télécharger une facture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0" name="Google Shape;550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39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4">
            <a:hlinkClick r:id="rId3"/>
          </p:cNvPr>
          <p:cNvSpPr txBox="1"/>
          <p:nvPr/>
        </p:nvSpPr>
        <p:spPr>
          <a:xfrm>
            <a:off x="69569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552" name="Google Shape;552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54"/>
          <p:cNvSpPr txBox="1"/>
          <p:nvPr/>
        </p:nvSpPr>
        <p:spPr>
          <a:xfrm>
            <a:off x="2062050" y="1216975"/>
            <a:ext cx="5019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Une fois le paiement finalisé, vous pouvez télécharger votre facture depuis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Menu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”, puis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 paiements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4" name="Google Shape;554;p54"/>
          <p:cNvPicPr preferRelativeResize="0"/>
          <p:nvPr/>
        </p:nvPicPr>
        <p:blipFill rotWithShape="1">
          <a:blip r:embed="rId6">
            <a:alphaModFix/>
          </a:blip>
          <a:srcRect l="14362" r="14362" b="23124"/>
          <a:stretch/>
        </p:blipFill>
        <p:spPr>
          <a:xfrm>
            <a:off x="2615150" y="1990450"/>
            <a:ext cx="4026652" cy="230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18426" y="2761290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11. Télécharger une facture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2" name="Google Shape;562;p5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39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55">
            <a:hlinkClick r:id="rId3"/>
          </p:cNvPr>
          <p:cNvSpPr txBox="1"/>
          <p:nvPr/>
        </p:nvSpPr>
        <p:spPr>
          <a:xfrm>
            <a:off x="69569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564" name="Google Shape;564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55"/>
          <p:cNvSpPr txBox="1"/>
          <p:nvPr/>
        </p:nvSpPr>
        <p:spPr>
          <a:xfrm>
            <a:off x="2062050" y="1216975"/>
            <a:ext cx="5019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Une fois sur la page de paiements cliquez sur 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Voir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facture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pour la télécharger.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6" name="Google Shape;566;p55"/>
          <p:cNvPicPr preferRelativeResize="0"/>
          <p:nvPr/>
        </p:nvPicPr>
        <p:blipFill rotWithShape="1">
          <a:blip r:embed="rId6">
            <a:alphaModFix/>
          </a:blip>
          <a:srcRect l="15637" t="21487" r="15444" b="4520"/>
          <a:stretch/>
        </p:blipFill>
        <p:spPr>
          <a:xfrm>
            <a:off x="2594925" y="1943624"/>
            <a:ext cx="4087000" cy="233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55"/>
          <p:cNvPicPr preferRelativeResize="0"/>
          <p:nvPr/>
        </p:nvPicPr>
        <p:blipFill rotWithShape="1">
          <a:blip r:embed="rId6">
            <a:alphaModFix/>
          </a:blip>
          <a:srcRect l="15637" r="15444" b="89624"/>
          <a:stretch/>
        </p:blipFill>
        <p:spPr>
          <a:xfrm>
            <a:off x="2594925" y="1943624"/>
            <a:ext cx="4087000" cy="32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5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03001" y="2548143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6"/>
          <p:cNvSpPr txBox="1">
            <a:spLocks noGrp="1"/>
          </p:cNvSpPr>
          <p:nvPr>
            <p:ph type="subTitle" idx="1"/>
          </p:nvPr>
        </p:nvSpPr>
        <p:spPr>
          <a:xfrm>
            <a:off x="311700" y="30534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500" dirty="0">
                <a:latin typeface="Montserrat"/>
                <a:ea typeface="Montserrat"/>
                <a:cs typeface="Montserrat"/>
                <a:sym typeface="Montserrat"/>
              </a:rPr>
              <a:t>Contactez-nous,</a:t>
            </a: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500" dirty="0">
                <a:latin typeface="Montserrat"/>
                <a:ea typeface="Montserrat"/>
                <a:cs typeface="Montserrat"/>
                <a:sym typeface="Montserrat"/>
              </a:rPr>
              <a:t>mail </a:t>
            </a:r>
            <a:r>
              <a:rPr lang="fr" sz="1500" dirty="0" smtClean="0">
                <a:latin typeface="Montserrat"/>
                <a:ea typeface="Montserrat"/>
                <a:cs typeface="Montserrat"/>
                <a:sym typeface="Montserrat"/>
              </a:rPr>
              <a:t>: contactusol@orange.fr</a:t>
            </a: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500" dirty="0">
                <a:latin typeface="Montserrat"/>
                <a:ea typeface="Montserrat"/>
                <a:cs typeface="Montserrat"/>
                <a:sym typeface="Montserrat"/>
              </a:rPr>
              <a:t>téléphone </a:t>
            </a:r>
            <a:r>
              <a:rPr lang="fr" sz="1500" dirty="0" smtClean="0">
                <a:latin typeface="Montserrat"/>
                <a:ea typeface="Montserrat"/>
                <a:cs typeface="Montserrat"/>
                <a:sym typeface="Montserrat"/>
              </a:rPr>
              <a:t>: 04 78 45 70 09</a:t>
            </a: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500" dirty="0">
                <a:latin typeface="Montserrat"/>
                <a:ea typeface="Montserrat"/>
                <a:cs typeface="Montserrat"/>
                <a:sym typeface="Montserrat"/>
              </a:rPr>
              <a:t>adresse </a:t>
            </a:r>
            <a:r>
              <a:rPr lang="fr" sz="1500" dirty="0" smtClean="0">
                <a:latin typeface="Montserrat"/>
                <a:ea typeface="Montserrat"/>
                <a:cs typeface="Montserrat"/>
                <a:sym typeface="Montserrat"/>
              </a:rPr>
              <a:t>: 5 rue de la Déserte 69670 Vaugneray</a:t>
            </a: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7" name="Google Shape;577;p5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39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56">
            <a:hlinkClick r:id="rId3"/>
          </p:cNvPr>
          <p:cNvSpPr txBox="1"/>
          <p:nvPr/>
        </p:nvSpPr>
        <p:spPr>
          <a:xfrm>
            <a:off x="69569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583" name="Google Shape;583;p56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45" y="587175"/>
            <a:ext cx="2521323" cy="25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311700" y="2197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Créer un compte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-6125" y="-132100"/>
            <a:ext cx="1444500" cy="54519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226600" y="292100"/>
            <a:ext cx="5275500" cy="4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fr" sz="9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endParaRPr sz="96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30" y="1950141"/>
            <a:ext cx="4631601" cy="2996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Créer un compte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2611650" y="1165200"/>
            <a:ext cx="39207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Une fois sur l’espace d’inscription, cliquez sur le bouton “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Créer un compte</a:t>
            </a: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1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77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>
            <a:hlinkClick r:id="rId4"/>
          </p:cNvPr>
          <p:cNvSpPr txBox="1"/>
          <p:nvPr/>
        </p:nvSpPr>
        <p:spPr>
          <a:xfrm>
            <a:off x="68807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6162" y="1950141"/>
            <a:ext cx="7076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Créer un compte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2611650" y="1096775"/>
            <a:ext cx="39207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Renseignez ici les coordonnées du </a:t>
            </a:r>
            <a:r>
              <a:rPr lang="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responsable légal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6949250" y="2110025"/>
            <a:ext cx="1993200" cy="20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ATTENTION :</a:t>
            </a:r>
            <a:endParaRPr sz="1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L’adresse email renseignée sera utilisée comme identifiant de connexion.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 club vous enverra son actualité et les informations utiles à cette même adresse.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Veillez à renseigner des informations valides.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1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77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>
            <a:hlinkClick r:id="rId4"/>
          </p:cNvPr>
          <p:cNvSpPr txBox="1"/>
          <p:nvPr/>
        </p:nvSpPr>
        <p:spPr>
          <a:xfrm>
            <a:off x="68807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6">
            <a:alphaModFix/>
          </a:blip>
          <a:srcRect b="37651"/>
          <a:stretch/>
        </p:blipFill>
        <p:spPr>
          <a:xfrm>
            <a:off x="2596775" y="1918148"/>
            <a:ext cx="4061525" cy="236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513" y="528350"/>
            <a:ext cx="6360976" cy="63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 rotWithShape="1">
          <a:blip r:embed="rId4">
            <a:alphaModFix/>
          </a:blip>
          <a:srcRect l="13784" t="9562" r="13280" b="23237"/>
          <a:stretch/>
        </p:blipFill>
        <p:spPr>
          <a:xfrm>
            <a:off x="2598175" y="1996393"/>
            <a:ext cx="4042577" cy="228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Créer un compte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1702350" y="1098125"/>
            <a:ext cx="57393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Votre compte est à présent créé, vous pouvez utiliser votre adresse mail et le mot de passe défini pour vous connecter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6933725" y="2501950"/>
            <a:ext cx="1993200" cy="1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cas d’oubli de mot de passe, vous pouvez cliquer sur le bouton “Mot de passe oublié” présent sur la page de connexion pour recevoir par mail une procédure de réinitialisation.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2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7746" y="4425325"/>
            <a:ext cx="619429" cy="6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>
            <a:hlinkClick r:id="rId5"/>
          </p:cNvPr>
          <p:cNvSpPr txBox="1"/>
          <p:nvPr/>
        </p:nvSpPr>
        <p:spPr>
          <a:xfrm>
            <a:off x="6880775" y="4607976"/>
            <a:ext cx="1483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Guide 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proposé </a:t>
            </a:r>
            <a:r>
              <a:rPr lang="fr" sz="800" b="0" i="0" u="none" strike="noStrike" cap="none" dirty="0">
                <a:solidFill>
                  <a:srgbClr val="999999"/>
                </a:solidFill>
                <a:ea typeface="Montserrat"/>
                <a:sym typeface="Montserrat"/>
              </a:rPr>
              <a:t>par</a:t>
            </a:r>
            <a:r>
              <a:rPr lang="fr" sz="800" dirty="0">
                <a:solidFill>
                  <a:srgbClr val="999999"/>
                </a:solidFill>
                <a:ea typeface="Montserrat"/>
                <a:sym typeface="Montserrat"/>
              </a:rPr>
              <a:t> </a:t>
            </a:r>
            <a:r>
              <a:rPr lang="fr" sz="800" b="0" i="0" u="none" strike="noStrike" cap="none" dirty="0" err="1">
                <a:solidFill>
                  <a:srgbClr val="999999"/>
                </a:solidFill>
                <a:ea typeface="Montserrat"/>
                <a:sym typeface="Montserrat"/>
              </a:rPr>
              <a:t>Comiti</a:t>
            </a:r>
            <a:endParaRPr lang="fr" sz="800" dirty="0" err="1">
              <a:ea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800" b="0" i="0" u="none" strike="noStrike" cap="none">
              <a:ea typeface="Montserrat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4">
            <a:alphaModFix/>
          </a:blip>
          <a:srcRect l="13784" r="13280" b="90958"/>
          <a:stretch/>
        </p:blipFill>
        <p:spPr>
          <a:xfrm>
            <a:off x="2598175" y="1964224"/>
            <a:ext cx="4042577" cy="30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/>
          <p:nvPr/>
        </p:nvSpPr>
        <p:spPr>
          <a:xfrm>
            <a:off x="-6125" y="-132100"/>
            <a:ext cx="1444500" cy="5451900"/>
          </a:xfrm>
          <a:prstGeom prst="rect">
            <a:avLst/>
          </a:prstGeom>
          <a:solidFill>
            <a:srgbClr val="00AE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title"/>
          </p:nvPr>
        </p:nvSpPr>
        <p:spPr>
          <a:xfrm>
            <a:off x="311700" y="2045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Ajout d’un membre 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à la famille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226600" y="292100"/>
            <a:ext cx="5275500" cy="4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fr" sz="9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3</a:t>
            </a:r>
            <a:endParaRPr sz="96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a91c7d2-f56a-4daf-8392-4831516d613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5B602BEF1454A9D1C2F130CCE88CB" ma:contentTypeVersion="14" ma:contentTypeDescription="Crée un document." ma:contentTypeScope="" ma:versionID="82a5a01a9a6e338a2c316935d1115add">
  <xsd:schema xmlns:xsd="http://www.w3.org/2001/XMLSchema" xmlns:xs="http://www.w3.org/2001/XMLSchema" xmlns:p="http://schemas.microsoft.com/office/2006/metadata/properties" xmlns:ns2="817782e4-74f7-4fe0-ae4a-87a9e22be0df" xmlns:ns3="5a91c7d2-f56a-4daf-8392-4831516d6139" targetNamespace="http://schemas.microsoft.com/office/2006/metadata/properties" ma:root="true" ma:fieldsID="55369b5d5e993c8af4d9f07c3b215c08" ns2:_="" ns3:_="">
    <xsd:import namespace="817782e4-74f7-4fe0-ae4a-87a9e22be0df"/>
    <xsd:import namespace="5a91c7d2-f56a-4daf-8392-4831516d61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782e4-74f7-4fe0-ae4a-87a9e22be0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1c7d2-f56a-4daf-8392-4831516d61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9" nillable="true" ma:displayName="État de validation" ma:internalName="_x00c9_tat_x0020_de_x0020_validation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D1557F-8E16-407A-9936-AE31C3221134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a91c7d2-f56a-4daf-8392-4831516d6139"/>
    <ds:schemaRef ds:uri="817782e4-74f7-4fe0-ae4a-87a9e22be0d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450FAC-E763-47A2-A8D5-0AF1D14E64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6B92AC-8E8B-4112-A65F-91B45E55BE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782e4-74f7-4fe0-ae4a-87a9e22be0df"/>
    <ds:schemaRef ds:uri="5a91c7d2-f56a-4daf-8392-4831516d61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1561</Words>
  <Application>Microsoft Office PowerPoint</Application>
  <PresentationFormat>Affichage à l'écran (16:9)</PresentationFormat>
  <Paragraphs>274</Paragraphs>
  <Slides>44</Slides>
  <Notes>44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8" baseType="lpstr">
      <vt:lpstr>Montserrat</vt:lpstr>
      <vt:lpstr>Comfortaa</vt:lpstr>
      <vt:lpstr>Arial</vt:lpstr>
      <vt:lpstr>Simple Light</vt:lpstr>
      <vt:lpstr>Guide de l’adhérent</vt:lpstr>
      <vt:lpstr>Sommaire</vt:lpstr>
      <vt:lpstr>Accéder à l’espace d’inscription</vt:lpstr>
      <vt:lpstr>1. Accéder à l’espace d’inscription </vt:lpstr>
      <vt:lpstr>Créer un compte</vt:lpstr>
      <vt:lpstr>2. Créer un compte </vt:lpstr>
      <vt:lpstr>2. Créer un compte </vt:lpstr>
      <vt:lpstr>2. Créer un compte </vt:lpstr>
      <vt:lpstr>Ajout d’un membre  à la famille</vt:lpstr>
      <vt:lpstr>3. Ajouter un membre à la famille (enfant / second parent)</vt:lpstr>
      <vt:lpstr>3. Ajouter un membre à la famille (enfant / second parent)</vt:lpstr>
      <vt:lpstr>3. Ajouter un membre à la famille (enfant / second parent)</vt:lpstr>
      <vt:lpstr>3. Ajouter un membre à la famille (enfant / second parent)</vt:lpstr>
      <vt:lpstr>Télécharger le certificat médical et les pièces justificatives</vt:lpstr>
      <vt:lpstr>4. Télécharger le certificat médical et les pièces justificatives</vt:lpstr>
      <vt:lpstr>4. Télécharger le certificat médical et les pièces justificatives</vt:lpstr>
      <vt:lpstr>4. Télécharger le certificat médical et les pièces justificatives </vt:lpstr>
      <vt:lpstr>4. Télécharger le certificat médical et les pièces justificatives</vt:lpstr>
      <vt:lpstr>4. Télécharger le certificat médical et les pièces justificatives </vt:lpstr>
      <vt:lpstr>Accéder aux activités</vt:lpstr>
      <vt:lpstr>5. Accéder aux activités</vt:lpstr>
      <vt:lpstr>5. Accéder aux activités</vt:lpstr>
      <vt:lpstr>Lire une activité</vt:lpstr>
      <vt:lpstr>6. Lire une activité</vt:lpstr>
      <vt:lpstr>6. Lire une activité</vt:lpstr>
      <vt:lpstr>Inscription à une activité</vt:lpstr>
      <vt:lpstr>7. Inscription à une activité</vt:lpstr>
      <vt:lpstr>7. Inscription à une activité</vt:lpstr>
      <vt:lpstr>Ajuster son panier</vt:lpstr>
      <vt:lpstr>8. Ajuster son panier </vt:lpstr>
      <vt:lpstr>8. Ajuster son panier </vt:lpstr>
      <vt:lpstr>Paiement</vt:lpstr>
      <vt:lpstr>9. Paiement </vt:lpstr>
      <vt:lpstr>9. Paiement </vt:lpstr>
      <vt:lpstr>9. Paiement </vt:lpstr>
      <vt:lpstr>9. Paiement </vt:lpstr>
      <vt:lpstr>9. Paiement </vt:lpstr>
      <vt:lpstr>9. Paiement </vt:lpstr>
      <vt:lpstr>Suivi des inscriptions et paiements</vt:lpstr>
      <vt:lpstr>10. Suivi des inscriptions et paiements</vt:lpstr>
      <vt:lpstr>Télécharger une facture</vt:lpstr>
      <vt:lpstr>11. Télécharger une facture</vt:lpstr>
      <vt:lpstr>11. Télécharger une facture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de l’adhérent</dc:title>
  <dc:creator>Marine GRANDCHAMP</dc:creator>
  <cp:lastModifiedBy>Marine GRANDCHAMP</cp:lastModifiedBy>
  <cp:revision>31</cp:revision>
  <dcterms:modified xsi:type="dcterms:W3CDTF">2021-07-26T09:05:44Z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0x010100A2D5B602BEF1454A9D1C2F130CCE88CB</vt:lpwstr>
  </property>
</Properties>
</file>